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72" r:id="rId1"/>
    <p:sldMasterId id="2147483773" r:id="rId2"/>
    <p:sldMasterId id="21474837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69" r:id="rId26"/>
    <p:sldId id="283" r:id="rId27"/>
    <p:sldId id="278" r:id="rId28"/>
    <p:sldId id="279" r:id="rId29"/>
    <p:sldId id="280" r:id="rId30"/>
    <p:sldId id="281" r:id="rId31"/>
    <p:sldId id="282" r:id="rId32"/>
  </p:sldIdLst>
  <p:sldSz cx="12144375" cy="6826250"/>
  <p:notesSz cx="6858000" cy="91440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0" d="100"/>
          <a:sy n="100" d="100"/>
        </p:scale>
        <p:origin x="-682" y="86"/>
      </p:cViewPr>
      <p:guideLst>
        <p:guide orient="horz" pos="2149"/>
        <p:guide pos="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6.xml"  /><Relationship Id="rId11" Type="http://schemas.openxmlformats.org/officeDocument/2006/relationships/slide" Target="slides/slide7.xml"  /><Relationship Id="rId12" Type="http://schemas.openxmlformats.org/officeDocument/2006/relationships/slide" Target="slides/slide8.xml"  /><Relationship Id="rId13" Type="http://schemas.openxmlformats.org/officeDocument/2006/relationships/slide" Target="slides/slide9.xml"  /><Relationship Id="rId14" Type="http://schemas.openxmlformats.org/officeDocument/2006/relationships/slide" Target="slides/slide10.xml"  /><Relationship Id="rId15" Type="http://schemas.openxmlformats.org/officeDocument/2006/relationships/slide" Target="slides/slide11.xml"  /><Relationship Id="rId16" Type="http://schemas.openxmlformats.org/officeDocument/2006/relationships/slide" Target="slides/slide12.xml"  /><Relationship Id="rId17" Type="http://schemas.openxmlformats.org/officeDocument/2006/relationships/slide" Target="slides/slide13.xml"  /><Relationship Id="rId18" Type="http://schemas.openxmlformats.org/officeDocument/2006/relationships/slide" Target="slides/slide14.xml"  /><Relationship Id="rId19" Type="http://schemas.openxmlformats.org/officeDocument/2006/relationships/slide" Target="slides/slide15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6.xml"  /><Relationship Id="rId21" Type="http://schemas.openxmlformats.org/officeDocument/2006/relationships/slide" Target="slides/slide17.xml"  /><Relationship Id="rId22" Type="http://schemas.openxmlformats.org/officeDocument/2006/relationships/slide" Target="slides/slide18.xml"  /><Relationship Id="rId23" Type="http://schemas.openxmlformats.org/officeDocument/2006/relationships/slide" Target="slides/slide19.xml"  /><Relationship Id="rId24" Type="http://schemas.openxmlformats.org/officeDocument/2006/relationships/slide" Target="slides/slide20.xml"  /><Relationship Id="rId25" Type="http://schemas.openxmlformats.org/officeDocument/2006/relationships/slide" Target="slides/slide21.xml"  /><Relationship Id="rId26" Type="http://schemas.openxmlformats.org/officeDocument/2006/relationships/slide" Target="slides/slide22.xml"  /><Relationship Id="rId27" Type="http://schemas.openxmlformats.org/officeDocument/2006/relationships/slide" Target="slides/slide23.xml"  /><Relationship Id="rId28" Type="http://schemas.openxmlformats.org/officeDocument/2006/relationships/slide" Target="slides/slide24.xml"  /><Relationship Id="rId29" Type="http://schemas.openxmlformats.org/officeDocument/2006/relationships/slide" Target="slides/slide25.xml"  /><Relationship Id="rId3" Type="http://schemas.openxmlformats.org/officeDocument/2006/relationships/slideMaster" Target="slideMasters/slideMaster3.xml"  /><Relationship Id="rId30" Type="http://schemas.openxmlformats.org/officeDocument/2006/relationships/slide" Target="slides/slide26.xml"  /><Relationship Id="rId31" Type="http://schemas.openxmlformats.org/officeDocument/2006/relationships/slide" Target="slides/slide27.xml"  /><Relationship Id="rId32" Type="http://schemas.openxmlformats.org/officeDocument/2006/relationships/slide" Target="slides/slide28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notesMaster" Target="notesMasters/notesMaster1.xml"  /><Relationship Id="rId5" Type="http://schemas.openxmlformats.org/officeDocument/2006/relationships/slide" Target="slides/slide1.xml"  /><Relationship Id="rId6" Type="http://schemas.openxmlformats.org/officeDocument/2006/relationships/slide" Target="slides/slide2.xml"  /><Relationship Id="rId7" Type="http://schemas.openxmlformats.org/officeDocument/2006/relationships/slide" Target="slides/slide3.xml"  /><Relationship Id="rId8" Type="http://schemas.openxmlformats.org/officeDocument/2006/relationships/slide" Target="slides/slide4.xml"  /><Relationship Id="rId9" Type="http://schemas.openxmlformats.org/officeDocument/2006/relationships/slide" Target="slides/slide5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4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79090" y="685800"/>
            <a:ext cx="6099819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2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3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3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7187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3082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5631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71527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23754" y="6328200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23550" y="6328200"/>
            <a:ext cx="410135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2056" y="6328200"/>
            <a:ext cx="272997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DB5686E-BFC7-4840-AF6B-85FA4BA2B2CD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7187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3082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5631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71527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25373" y="6331381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25168" y="6331381"/>
            <a:ext cx="4102922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5237" y="6331381"/>
            <a:ext cx="2731597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A2119E1-5AB6-4099-8C4A-9AEFFBC38AE3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7187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3082" y="1592871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5631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71527" y="3965974"/>
            <a:ext cx="5363498" cy="218594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23754" y="6328200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23550" y="6328200"/>
            <a:ext cx="410135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82056" y="6328200"/>
            <a:ext cx="272997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3BD3E90-0B29-4FE6-A889-440293442AC4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2022-08-12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_rels/slideMaster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5.xml"  /><Relationship Id="rId10" Type="http://schemas.openxmlformats.org/officeDocument/2006/relationships/slideLayout" Target="../slideLayouts/slideLayout34.xml"  /><Relationship Id="rId11" Type="http://schemas.openxmlformats.org/officeDocument/2006/relationships/slideLayout" Target="../slideLayouts/slideLayout35.xml"  /><Relationship Id="rId12" Type="http://schemas.openxmlformats.org/officeDocument/2006/relationships/slideLayout" Target="../slideLayouts/slideLayout36.xml"  /><Relationship Id="rId13" Type="http://schemas.openxmlformats.org/officeDocument/2006/relationships/theme" Target="../theme/theme3.xml"  /><Relationship Id="rId2" Type="http://schemas.openxmlformats.org/officeDocument/2006/relationships/slideLayout" Target="../slideLayouts/slideLayout26.xml"  /><Relationship Id="rId3" Type="http://schemas.openxmlformats.org/officeDocument/2006/relationships/slideLayout" Target="../slideLayouts/slideLayout27.xml"  /><Relationship Id="rId4" Type="http://schemas.openxmlformats.org/officeDocument/2006/relationships/slideLayout" Target="../slideLayouts/slideLayout28.xml"  /><Relationship Id="rId5" Type="http://schemas.openxmlformats.org/officeDocument/2006/relationships/slideLayout" Target="../slideLayouts/slideLayout29.xml"  /><Relationship Id="rId6" Type="http://schemas.openxmlformats.org/officeDocument/2006/relationships/slideLayout" Target="../slideLayouts/slideLayout30.xml"  /><Relationship Id="rId7" Type="http://schemas.openxmlformats.org/officeDocument/2006/relationships/slideLayout" Target="../slideLayouts/slideLayout31.xml"  /><Relationship Id="rId8" Type="http://schemas.openxmlformats.org/officeDocument/2006/relationships/slideLayout" Target="../slideLayouts/slideLayout32.xml"  /><Relationship Id="rId9" Type="http://schemas.openxmlformats.org/officeDocument/2006/relationships/slideLayout" Target="../slideLayouts/slideLayout33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024B8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1"/>
          <p:cNvGrpSpPr/>
          <p:nvPr/>
        </p:nvGrpSpPr>
        <p:grpSpPr>
          <a:xfrm>
            <a:off x="158745" y="6382175"/>
            <a:ext cx="11989771" cy="285674"/>
            <a:chOff x="158745" y="6382175"/>
            <a:chExt cx="11989771" cy="285674"/>
          </a:xfrm>
        </p:grpSpPr>
        <p:sp>
          <p:nvSpPr>
            <p:cNvPr id="2053" name="TextBox 2052"/>
            <p:cNvSpPr txBox="1"/>
            <p:nvPr/>
          </p:nvSpPr>
          <p:spPr>
            <a:xfrm>
              <a:off x="158745" y="6382175"/>
              <a:ext cx="11989771" cy="285674"/>
            </a:xfrm>
            <a:prstGeom prst="rect">
              <a:avLst/>
            </a:prstGeom>
            <a:solidFill>
              <a:srgbClr val="024B80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4" name="TextBox 2053"/>
            <p:cNvSpPr txBox="1"/>
            <p:nvPr/>
          </p:nvSpPr>
          <p:spPr>
            <a:xfrm>
              <a:off x="9737534" y="6401209"/>
              <a:ext cx="2391948" cy="2460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+mn-ea"/>
                  <a:cs typeface="+mn-cs"/>
                </a:rPr>
                <a:t>ⓒSaebyeol Yu. Saebyeol</a:t>
              </a: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 Black"/>
                </a:rPr>
                <a:t>’</a:t>
              </a: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+mn-ea"/>
                  <a:cs typeface="+mn-cs"/>
                </a:rPr>
                <a:t>s PowerPoint</a:t>
              </a:r>
              <a:endParaRPr kumimoji="1" lang="ko-KR" altLang="en-US" sz="1000" b="0" i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6800" y="261895"/>
            <a:ext cx="10942244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71073" y="3966449"/>
            <a:ext cx="5364789" cy="218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3754" y="6328200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23550" y="6328200"/>
            <a:ext cx="410135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82056" y="6328200"/>
            <a:ext cx="272997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4FC501DC-5E3E-4F14-ACC5-02E4BFE3418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024B8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1"/>
          <p:cNvGrpSpPr/>
          <p:nvPr/>
        </p:nvGrpSpPr>
        <p:grpSpPr>
          <a:xfrm>
            <a:off x="158745" y="6382175"/>
            <a:ext cx="11989771" cy="285674"/>
            <a:chOff x="158745" y="6382175"/>
            <a:chExt cx="11989771" cy="285674"/>
          </a:xfrm>
        </p:grpSpPr>
        <p:sp>
          <p:nvSpPr>
            <p:cNvPr id="3077" name="TextBox 3076"/>
            <p:cNvSpPr txBox="1"/>
            <p:nvPr/>
          </p:nvSpPr>
          <p:spPr>
            <a:xfrm>
              <a:off x="158745" y="6382175"/>
              <a:ext cx="11989771" cy="285674"/>
            </a:xfrm>
            <a:prstGeom prst="rect">
              <a:avLst/>
            </a:prstGeom>
            <a:solidFill>
              <a:srgbClr val="024B80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78" name="TextBox 3077"/>
            <p:cNvSpPr txBox="1"/>
            <p:nvPr/>
          </p:nvSpPr>
          <p:spPr>
            <a:xfrm>
              <a:off x="9737534" y="6401209"/>
              <a:ext cx="2391948" cy="2460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+mn-ea"/>
                  <a:cs typeface="+mn-cs"/>
                </a:rPr>
                <a:t>ⓒSaebyeol Yu. Saebyeol</a:t>
              </a: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 Black"/>
                </a:rPr>
                <a:t>’</a:t>
              </a: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+mn-ea"/>
                  <a:cs typeface="+mn-cs"/>
                </a:rPr>
                <a:t>s PowerPoint</a:t>
              </a:r>
              <a:endParaRPr kumimoji="1" lang="ko-KR" altLang="en-US" sz="1000" b="0" i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6800" y="261895"/>
            <a:ext cx="10942244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71073" y="3966449"/>
            <a:ext cx="5364789" cy="218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3754" y="6328200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23550" y="6328200"/>
            <a:ext cx="410135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82056" y="6328200"/>
            <a:ext cx="272997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4ACF728-9A3A-4251-ADB8-D7E88542CA9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024B8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160307" y="6385357"/>
            <a:ext cx="11992953" cy="285674"/>
            <a:chOff x="160307" y="6385357"/>
            <a:chExt cx="11992953" cy="285674"/>
          </a:xfrm>
        </p:grpSpPr>
        <p:sp>
          <p:nvSpPr>
            <p:cNvPr id="4101" name="TextBox 4100"/>
            <p:cNvSpPr txBox="1"/>
            <p:nvPr/>
          </p:nvSpPr>
          <p:spPr>
            <a:xfrm>
              <a:off x="160307" y="6385357"/>
              <a:ext cx="11992953" cy="285674"/>
            </a:xfrm>
            <a:prstGeom prst="rect">
              <a:avLst/>
            </a:prstGeom>
            <a:solidFill>
              <a:srgbClr val="024B80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02" name="TextBox 4101"/>
            <p:cNvSpPr txBox="1"/>
            <p:nvPr/>
          </p:nvSpPr>
          <p:spPr>
            <a:xfrm>
              <a:off x="9740716" y="6404391"/>
              <a:ext cx="2393511" cy="2460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000" b="0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+mn-ea"/>
                  <a:cs typeface="+mn-cs"/>
                </a:rPr>
                <a:t>ⓒSaebyeol Yu. Saebyeol’s PowerPoint</a:t>
              </a:r>
              <a:endParaRPr kumimoji="1" lang="ko-KR" altLang="en-US" sz="1000" b="0" i="0">
                <a:solidFill>
                  <a:srgbClr val="FFFFFF">
                    <a:alpha val="100000"/>
                  </a:srgbClr>
                </a:solidFill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98363" y="263458"/>
            <a:ext cx="10945425" cy="11428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71073" y="3966449"/>
            <a:ext cx="5364789" cy="21855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스타일을 편집합니다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341357" lvl="0" indent="-341357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25373" y="6331381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2022-08-12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25168" y="6331381"/>
            <a:ext cx="4102922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585237" y="6331381"/>
            <a:ext cx="2731597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DB60E84-F29B-46B9-B2AC-EB77A13A22B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8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2.xml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20.png"  /><Relationship Id="rId3" Type="http://schemas.openxmlformats.org/officeDocument/2006/relationships/image" Target="../media/image29.png"  /><Relationship Id="rId4" Type="http://schemas.openxmlformats.org/officeDocument/2006/relationships/image" Target="../media/image2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0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1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6.jpe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3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4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1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64369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그림 1433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38000" y="964207"/>
            <a:ext cx="11446270" cy="53484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2.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사전 준비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그림 1536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80935" y="1188934"/>
            <a:ext cx="12031076" cy="48171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2.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사전 준비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그림 16387"/>
          <p:cNvPicPr>
            <a:picLocks noChangeAspect="1"/>
          </p:cNvPicPr>
          <p:nvPr/>
        </p:nvPicPr>
        <p:blipFill rotWithShape="1">
          <a:blip r:embed="rId2">
            <a:lum/>
          </a:blip>
          <a:srcRect t="7810" b="7810"/>
          <a:stretch>
            <a:fillRect/>
          </a:stretch>
        </p:blipFill>
        <p:spPr>
          <a:xfrm>
            <a:off x="0" y="0"/>
            <a:ext cx="12153260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6389" name="Group 1"/>
          <p:cNvGrpSpPr/>
          <p:nvPr/>
        </p:nvGrpSpPr>
        <p:grpSpPr>
          <a:xfrm>
            <a:off x="198375" y="417459"/>
            <a:ext cx="5656827" cy="2996619"/>
            <a:chOff x="198375" y="417459"/>
            <a:chExt cx="5656827" cy="2996619"/>
          </a:xfrm>
        </p:grpSpPr>
        <p:sp>
          <p:nvSpPr>
            <p:cNvPr id="16390" name="TextBox 16389"/>
            <p:cNvSpPr txBox="1"/>
            <p:nvPr/>
          </p:nvSpPr>
          <p:spPr>
            <a:xfrm>
              <a:off x="198375" y="417459"/>
              <a:ext cx="5656827" cy="2996619"/>
            </a:xfrm>
            <a:prstGeom prst="rect">
              <a:avLst/>
            </a:prstGeom>
            <a:solidFill>
              <a:srgbClr val="024B80">
                <a:alpha val="90000"/>
              </a:srgbClr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16391" name="Group 1"/>
            <p:cNvGrpSpPr/>
            <p:nvPr/>
          </p:nvGrpSpPr>
          <p:grpSpPr>
            <a:xfrm>
              <a:off x="536462" y="669810"/>
              <a:ext cx="4887047" cy="1684015"/>
              <a:chOff x="536462" y="669810"/>
              <a:chExt cx="4887047" cy="1684015"/>
            </a:xfrm>
          </p:grpSpPr>
          <p:sp>
            <p:nvSpPr>
              <p:cNvPr id="16392" name="TextBox 16391"/>
              <p:cNvSpPr txBox="1"/>
              <p:nvPr/>
            </p:nvSpPr>
            <p:spPr>
              <a:xfrm>
                <a:off x="536462" y="669810"/>
                <a:ext cx="1379306" cy="5189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Part 3 </a:t>
                </a:r>
                <a:endParaRPr kumimoji="0" lang="ko-KR" altLang="en-US" sz="2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16393" name="TextBox 16392"/>
              <p:cNvSpPr txBox="1"/>
              <p:nvPr/>
            </p:nvSpPr>
            <p:spPr>
              <a:xfrm>
                <a:off x="620579" y="1533251"/>
                <a:ext cx="4802930" cy="82057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4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프로그램 구상</a:t>
                </a:r>
                <a:endParaRPr kumimoji="0" lang="ko-KR" altLang="en-US" sz="4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6" name="직사각형 17415"/>
          <p:cNvSpPr/>
          <p:nvPr/>
        </p:nvSpPr>
        <p:spPr>
          <a:xfrm>
            <a:off x="0" y="1180460"/>
            <a:ext cx="12143771" cy="5646134"/>
          </a:xfrm>
          <a:prstGeom prst="rect">
            <a:avLst/>
          </a:prstGeom>
          <a:solidFill>
            <a:srgbClr val="025580"/>
          </a:solidFill>
          <a:ln>
            <a:noFill/>
          </a:ln>
          <a:effectLst>
            <a:outerShdw blurRad="381000" dist="635000" dir="162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18" name="직사각형 17417"/>
          <p:cNvSpPr/>
          <p:nvPr/>
        </p:nvSpPr>
        <p:spPr>
          <a:xfrm>
            <a:off x="0" y="2260865"/>
            <a:ext cx="12143771" cy="4565729"/>
          </a:xfrm>
          <a:prstGeom prst="rect">
            <a:avLst/>
          </a:prstGeom>
          <a:solidFill>
            <a:srgbClr val="025f80"/>
          </a:solidFill>
          <a:ln>
            <a:noFill/>
          </a:ln>
          <a:effectLst>
            <a:outerShdw blurRad="381000" dist="635000" dir="162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7419" name="그림 174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545705"/>
            <a:ext cx="12143771" cy="3735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latin typeface="G마켓 산스 TTF Medium"/>
                <a:ea typeface="G마켓 산스 TTF Medium"/>
              </a:rPr>
              <a:t>3. </a:t>
            </a:r>
            <a:r>
              <a:rPr lang="ko-KR" altLang="en-US" sz="2000" b="1">
                <a:solidFill>
                  <a:schemeClr val="bg1"/>
                </a:solidFill>
                <a:latin typeface="G마켓 산스 TTF Medium"/>
                <a:ea typeface="G마켓 산스 TTF Medium"/>
              </a:rPr>
              <a:t>프로그램 구상</a:t>
            </a:r>
            <a:endParaRPr lang="ko-KR" altLang="en-US" sz="2000" b="1">
              <a:solidFill>
                <a:schemeClr val="bg1"/>
              </a:solidFill>
              <a:latin typeface="G마켓 산스 TTF Medium"/>
              <a:ea typeface="G마켓 산스 TTF Medium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그림 1945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6665" y="0"/>
            <a:ext cx="5128235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9461" name="TextBox 19460"/>
          <p:cNvSpPr txBox="1"/>
          <p:nvPr/>
        </p:nvSpPr>
        <p:spPr>
          <a:xfrm>
            <a:off x="5726654" y="174597"/>
            <a:ext cx="3082559" cy="7078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1. </a:t>
            </a:r>
            <a:r>
              <a:rPr kumimoji="0" lang="ko-KR" altLang="en-US" sz="4000" b="1" i="0" baseline="0" dirty="0" smtClean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메인 화면</a:t>
            </a:r>
            <a:endParaRPr kumimoji="0" lang="ko-KR" altLang="en-US" sz="4000" b="1" i="0" dirty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grpSp>
        <p:nvGrpSpPr>
          <p:cNvPr id="19462" name="Group 1"/>
          <p:cNvGrpSpPr/>
          <p:nvPr/>
        </p:nvGrpSpPr>
        <p:grpSpPr>
          <a:xfrm>
            <a:off x="1685633" y="4126756"/>
            <a:ext cx="7185278" cy="2017356"/>
            <a:chOff x="1685633" y="4126756"/>
            <a:chExt cx="7185278" cy="2017356"/>
          </a:xfrm>
        </p:grpSpPr>
        <p:sp>
          <p:nvSpPr>
            <p:cNvPr id="19463" name="TextBox 19462"/>
            <p:cNvSpPr txBox="1"/>
            <p:nvPr/>
          </p:nvSpPr>
          <p:spPr>
            <a:xfrm>
              <a:off x="1685633" y="5280672"/>
              <a:ext cx="1510980" cy="863441"/>
            </a:xfrm>
            <a:prstGeom prst="rect">
              <a:avLst/>
            </a:prstGeom>
            <a:noFill/>
            <a:ln w="25676" cap="flat" cmpd="sng" algn="ctr">
              <a:solidFill>
                <a:srgbClr val="FF0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cxnSp>
          <p:nvCxnSpPr>
            <p:cNvPr id="19464" name="직선 연결선 19463"/>
            <p:cNvCxnSpPr/>
            <p:nvPr/>
          </p:nvCxnSpPr>
          <p:spPr>
            <a:xfrm>
              <a:off x="3196613" y="4279138"/>
              <a:ext cx="3090337" cy="0"/>
            </a:xfrm>
            <a:prstGeom prst="line">
              <a:avLst/>
            </a:prstGeom>
            <a:ln w="25676" cap="flat" cmpd="sng" algn="ctr">
              <a:solidFill>
                <a:srgbClr val="FF0000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9465" name="TextBox 19464"/>
            <p:cNvSpPr txBox="1"/>
            <p:nvPr/>
          </p:nvSpPr>
          <p:spPr>
            <a:xfrm>
              <a:off x="6286950" y="4126757"/>
              <a:ext cx="2085566" cy="47191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500" b="0" i="0" baseline="0" dirty="0">
                  <a:solidFill>
                    <a:srgbClr val="FF0000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ID/PW 입력</a:t>
              </a:r>
              <a:endParaRPr kumimoji="1" lang="ko-KR" altLang="en-US" sz="2500" b="0" i="0" dirty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9466" name="TextBox 19465"/>
            <p:cNvSpPr txBox="1"/>
            <p:nvPr/>
          </p:nvSpPr>
          <p:spPr>
            <a:xfrm>
              <a:off x="3269678" y="5352063"/>
              <a:ext cx="647539" cy="720604"/>
            </a:xfrm>
            <a:prstGeom prst="rect">
              <a:avLst/>
            </a:prstGeom>
            <a:noFill/>
            <a:ln w="25676" cap="flat" cmpd="sng" algn="ctr">
              <a:solidFill>
                <a:srgbClr val="289B6E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cxnSp>
          <p:nvCxnSpPr>
            <p:cNvPr id="19467" name="직선 연결선 19466"/>
            <p:cNvCxnSpPr/>
            <p:nvPr/>
          </p:nvCxnSpPr>
          <p:spPr>
            <a:xfrm>
              <a:off x="3917218" y="4777477"/>
              <a:ext cx="1649128" cy="4800"/>
            </a:xfrm>
            <a:prstGeom prst="line">
              <a:avLst/>
            </a:prstGeom>
            <a:ln w="25676" cap="flat" cmpd="sng" algn="ctr">
              <a:solidFill>
                <a:srgbClr val="289B6E"/>
              </a:solidFill>
              <a:prstDash val="solid"/>
              <a:round/>
              <a:headEnd w="med" len="med"/>
              <a:tailEnd w="med" len="med"/>
            </a:ln>
          </p:spPr>
        </p:cxnSp>
        <p:sp>
          <p:nvSpPr>
            <p:cNvPr id="19468" name="TextBox 19467"/>
            <p:cNvSpPr txBox="1"/>
            <p:nvPr/>
          </p:nvSpPr>
          <p:spPr>
            <a:xfrm>
              <a:off x="5566347" y="4634640"/>
              <a:ext cx="3304565" cy="4688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500" b="0" i="0" baseline="0">
                  <a:solidFill>
                    <a:srgbClr val="289B6E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로그인/회원가입 버튼</a:t>
              </a:r>
              <a:endParaRPr kumimoji="1" lang="ko-KR" altLang="en-US" sz="2500" b="0" i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cxnSp>
          <p:nvCxnSpPr>
            <p:cNvPr id="19469" name="직선 연결선 19468"/>
            <p:cNvCxnSpPr/>
            <p:nvPr/>
          </p:nvCxnSpPr>
          <p:spPr>
            <a:xfrm rot="16200000">
              <a:off x="3449020" y="5244111"/>
              <a:ext cx="936394" cy="55"/>
            </a:xfrm>
            <a:prstGeom prst="line">
              <a:avLst/>
            </a:prstGeom>
            <a:ln w="25676" cap="flat" cmpd="sng" algn="ctr">
              <a:solidFill>
                <a:srgbClr val="358791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19470" name="직선 연결선 19469"/>
            <p:cNvCxnSpPr/>
            <p:nvPr/>
          </p:nvCxnSpPr>
          <p:spPr>
            <a:xfrm rot="16200000">
              <a:off x="2615720" y="4858412"/>
              <a:ext cx="1161785" cy="55"/>
            </a:xfrm>
            <a:prstGeom prst="line">
              <a:avLst/>
            </a:prstGeom>
            <a:ln w="25676" cap="flat" cmpd="sng" algn="ctr">
              <a:solidFill>
                <a:srgbClr val="FF0000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19471" name="TextBox 19470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20483"/>
          <p:cNvSpPr txBox="1"/>
          <p:nvPr/>
        </p:nvSpPr>
        <p:spPr>
          <a:xfrm>
            <a:off x="5726654" y="174597"/>
            <a:ext cx="2791881" cy="699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2. 회원가입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0485" name="그림 2048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6665" y="0"/>
            <a:ext cx="5128235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0486" name="TextBox 20485"/>
          <p:cNvSpPr txBox="1"/>
          <p:nvPr/>
        </p:nvSpPr>
        <p:spPr>
          <a:xfrm>
            <a:off x="1685633" y="5280672"/>
            <a:ext cx="1510980" cy="1007841"/>
          </a:xfrm>
          <a:prstGeom prst="rect">
            <a:avLst/>
          </a:prstGeom>
          <a:noFill/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0487" name="직선 연결선 20486"/>
          <p:cNvCxnSpPr/>
          <p:nvPr/>
        </p:nvCxnSpPr>
        <p:spPr>
          <a:xfrm>
            <a:off x="3196613" y="4134683"/>
            <a:ext cx="3090337" cy="0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488" name="TextBox 20487"/>
          <p:cNvSpPr txBox="1"/>
          <p:nvPr/>
        </p:nvSpPr>
        <p:spPr>
          <a:xfrm>
            <a:off x="6286950" y="4021987"/>
            <a:ext cx="2376041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회원정보 입력</a:t>
            </a:r>
            <a:endParaRPr kumimoji="1" lang="ko-KR" altLang="en-US" sz="2500" b="0" i="0">
              <a:solidFill>
                <a:srgbClr val="FF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0489" name="TextBox 20488"/>
          <p:cNvSpPr txBox="1"/>
          <p:nvPr/>
        </p:nvSpPr>
        <p:spPr>
          <a:xfrm>
            <a:off x="3269678" y="5212408"/>
            <a:ext cx="647539" cy="720604"/>
          </a:xfrm>
          <a:prstGeom prst="rect">
            <a:avLst/>
          </a:prstGeom>
          <a:noFill/>
          <a:ln w="25676" cap="flat" cmpd="sng" algn="ctr">
            <a:solidFill>
              <a:srgbClr val="289B6E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0490" name="직선 연결선 20489"/>
          <p:cNvCxnSpPr/>
          <p:nvPr/>
        </p:nvCxnSpPr>
        <p:spPr>
          <a:xfrm>
            <a:off x="3917218" y="4639441"/>
            <a:ext cx="1649128" cy="3125"/>
          </a:xfrm>
          <a:prstGeom prst="line">
            <a:avLst/>
          </a:prstGeom>
          <a:ln w="25676" cap="flat" cmpd="sng" algn="ctr">
            <a:solidFill>
              <a:srgbClr val="289B6E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491" name="TextBox 20490"/>
          <p:cNvSpPr txBox="1"/>
          <p:nvPr/>
        </p:nvSpPr>
        <p:spPr>
          <a:xfrm>
            <a:off x="5566346" y="4494985"/>
            <a:ext cx="3304566" cy="4698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rPr>
              <a:t>등록/취소 버튼</a:t>
            </a:r>
            <a:endParaRPr kumimoji="1" lang="ko-KR" altLang="en-US" sz="2500" b="0" i="0">
              <a:solidFill>
                <a:srgbClr val="289B6E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cxnSp>
        <p:nvCxnSpPr>
          <p:cNvPr id="20492" name="직선 연결선 20491"/>
          <p:cNvCxnSpPr/>
          <p:nvPr/>
        </p:nvCxnSpPr>
        <p:spPr>
          <a:xfrm rot="16200000">
            <a:off x="3448239" y="5105238"/>
            <a:ext cx="937957" cy="55"/>
          </a:xfrm>
          <a:prstGeom prst="line">
            <a:avLst/>
          </a:prstGeom>
          <a:ln w="25676" cap="flat" cmpd="sng" algn="ctr">
            <a:solidFill>
              <a:srgbClr val="35879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0493" name="직선 연결선 20492"/>
          <p:cNvCxnSpPr/>
          <p:nvPr/>
        </p:nvCxnSpPr>
        <p:spPr>
          <a:xfrm rot="16200000">
            <a:off x="2615720" y="4715576"/>
            <a:ext cx="1161785" cy="55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494" name="TextBox 20493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5726654" y="174596"/>
            <a:ext cx="3366466" cy="699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3. 메뉴 선택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1509" name="그림 2150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6665" y="0"/>
            <a:ext cx="5128235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1510" name="TextBox 21509"/>
          <p:cNvSpPr txBox="1"/>
          <p:nvPr/>
        </p:nvSpPr>
        <p:spPr>
          <a:xfrm>
            <a:off x="1414192" y="5783811"/>
            <a:ext cx="3006164" cy="576148"/>
          </a:xfrm>
          <a:prstGeom prst="rect">
            <a:avLst/>
          </a:prstGeom>
          <a:noFill/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1511" name="TextBox 21510"/>
          <p:cNvSpPr txBox="1"/>
          <p:nvPr/>
        </p:nvSpPr>
        <p:spPr>
          <a:xfrm>
            <a:off x="4599754" y="6323455"/>
            <a:ext cx="930087" cy="506320"/>
          </a:xfrm>
          <a:prstGeom prst="rect">
            <a:avLst/>
          </a:prstGeom>
          <a:noFill/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1512" name="TextBox 21511"/>
          <p:cNvSpPr txBox="1"/>
          <p:nvPr/>
        </p:nvSpPr>
        <p:spPr>
          <a:xfrm>
            <a:off x="4672764" y="6432969"/>
            <a:ext cx="785631" cy="312689"/>
          </a:xfrm>
          <a:prstGeom prst="rect">
            <a:avLst/>
          </a:prstGeom>
          <a:noFill/>
          <a:ln w="12726" cap="flat" cmpd="sng" algn="ctr">
            <a:solidFill>
              <a:srgbClr val="000000"/>
            </a:solidFill>
            <a:prstDash val="solid"/>
            <a:bevel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 BACK</a:t>
            </a:r>
            <a:endParaRPr kumimoji="1" lang="ko-KR" altLang="en-US" sz="1500" b="0" i="0">
              <a:solidFill>
                <a:srgbClr val="000000">
                  <a:alpha val="100000"/>
                </a:srgbClr>
              </a:solidFill>
              <a:latin typeface="Arial"/>
            </a:endParaRPr>
          </a:p>
        </p:txBody>
      </p:sp>
      <p:cxnSp>
        <p:nvCxnSpPr>
          <p:cNvPr id="21513" name="직선 연결선 21512"/>
          <p:cNvCxnSpPr/>
          <p:nvPr/>
        </p:nvCxnSpPr>
        <p:spPr>
          <a:xfrm>
            <a:off x="4420357" y="4639441"/>
            <a:ext cx="3090337" cy="0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514" name="직선 연결선 21513"/>
          <p:cNvCxnSpPr/>
          <p:nvPr/>
        </p:nvCxnSpPr>
        <p:spPr>
          <a:xfrm rot="16200000">
            <a:off x="3838682" y="5214807"/>
            <a:ext cx="1158660" cy="1562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515" name="직선 연결선 21514"/>
          <p:cNvCxnSpPr/>
          <p:nvPr/>
        </p:nvCxnSpPr>
        <p:spPr>
          <a:xfrm>
            <a:off x="5529842" y="5420328"/>
            <a:ext cx="1655436" cy="4744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1516" name="직선 연결선 21515"/>
          <p:cNvCxnSpPr/>
          <p:nvPr/>
        </p:nvCxnSpPr>
        <p:spPr>
          <a:xfrm rot="16200000">
            <a:off x="5065551" y="5892544"/>
            <a:ext cx="933324" cy="1562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1517" name="TextBox 21516"/>
          <p:cNvSpPr txBox="1"/>
          <p:nvPr/>
        </p:nvSpPr>
        <p:spPr>
          <a:xfrm>
            <a:off x="7510694" y="4382289"/>
            <a:ext cx="1944292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페이지 이동</a:t>
            </a:r>
            <a:endParaRPr kumimoji="1" lang="ko-KR" altLang="en-US" sz="2500" b="0" i="0">
              <a:solidFill>
                <a:srgbClr val="FF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1518" name="TextBox 21517"/>
          <p:cNvSpPr txBox="1"/>
          <p:nvPr/>
        </p:nvSpPr>
        <p:spPr>
          <a:xfrm>
            <a:off x="7223401" y="5207663"/>
            <a:ext cx="3298202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rPr>
              <a:t>뒤로가기</a:t>
            </a:r>
            <a:endParaRPr kumimoji="1" lang="ko-KR" altLang="en-US" sz="2500" b="0" i="0">
              <a:solidFill>
                <a:srgbClr val="289B6E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1519" name="TextBox 21518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5726654" y="174596"/>
            <a:ext cx="3150620" cy="699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4. 지역 선택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2533" name="그림 2253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880" y="0"/>
            <a:ext cx="5121927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2534" name="타원 22533"/>
          <p:cNvSpPr/>
          <p:nvPr/>
        </p:nvSpPr>
        <p:spPr>
          <a:xfrm>
            <a:off x="2693474" y="534899"/>
            <a:ext cx="1584045" cy="2160194"/>
          </a:xfrm>
          <a:prstGeom prst="ellipse">
            <a:avLst/>
          </a:prstGeom>
          <a:noFill/>
          <a:ln w="25676" cap="flat" cmpd="sng" algn="ctr">
            <a:solidFill>
              <a:srgbClr val="00243E"/>
            </a:solidFill>
            <a:prstDash val="lgDash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2535" name="직선 연결선 22534"/>
          <p:cNvCxnSpPr/>
          <p:nvPr/>
        </p:nvCxnSpPr>
        <p:spPr>
          <a:xfrm>
            <a:off x="4044202" y="2377659"/>
            <a:ext cx="2364932" cy="0"/>
          </a:xfrm>
          <a:prstGeom prst="line">
            <a:avLst/>
          </a:prstGeom>
          <a:ln w="25676" cap="flat" cmpd="sng" algn="ctr">
            <a:solidFill>
              <a:srgbClr val="000000"/>
            </a:solidFill>
            <a:prstDash val="lgDash"/>
            <a:round/>
            <a:headEnd w="med" len="med"/>
            <a:tailEnd w="med" len="med"/>
          </a:ln>
        </p:spPr>
      </p:cxnSp>
      <p:sp>
        <p:nvSpPr>
          <p:cNvPr id="22536" name="TextBox 22535"/>
          <p:cNvSpPr txBox="1"/>
          <p:nvPr/>
        </p:nvSpPr>
        <p:spPr>
          <a:xfrm>
            <a:off x="6431350" y="2190335"/>
            <a:ext cx="1790403" cy="5444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00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지역 명소</a:t>
            </a:r>
            <a:endParaRPr kumimoji="0" lang="ko-KR" altLang="en-US" sz="3000" b="1" i="0">
              <a:solidFill>
                <a:srgbClr val="00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2537" name="TextBox 22536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>
            <a:off x="5726654" y="174597"/>
            <a:ext cx="2791881" cy="699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5. 장소소개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3557" name="그림 2355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880" y="0"/>
            <a:ext cx="5128235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3558" name="TextBox 23557"/>
          <p:cNvSpPr txBox="1"/>
          <p:nvPr/>
        </p:nvSpPr>
        <p:spPr>
          <a:xfrm>
            <a:off x="3556915" y="6432969"/>
            <a:ext cx="863441" cy="287292"/>
          </a:xfrm>
          <a:prstGeom prst="rect">
            <a:avLst/>
          </a:prstGeom>
          <a:noFill/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3559" name="직선 연결선 23558"/>
          <p:cNvCxnSpPr/>
          <p:nvPr/>
        </p:nvCxnSpPr>
        <p:spPr>
          <a:xfrm>
            <a:off x="4420357" y="4639441"/>
            <a:ext cx="3090337" cy="0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60" name="직선 연결선 23559"/>
          <p:cNvCxnSpPr/>
          <p:nvPr/>
        </p:nvCxnSpPr>
        <p:spPr>
          <a:xfrm rot="16200000">
            <a:off x="3495851" y="5557639"/>
            <a:ext cx="1844322" cy="1562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61" name="직선 연결선 23560"/>
          <p:cNvCxnSpPr/>
          <p:nvPr/>
        </p:nvCxnSpPr>
        <p:spPr>
          <a:xfrm>
            <a:off x="5421890" y="5491774"/>
            <a:ext cx="1657054" cy="4744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3562" name="직선 연결선 23561"/>
          <p:cNvCxnSpPr/>
          <p:nvPr/>
        </p:nvCxnSpPr>
        <p:spPr>
          <a:xfrm rot="16200000">
            <a:off x="4959219" y="5967116"/>
            <a:ext cx="933324" cy="1562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3563" name="TextBox 23562"/>
          <p:cNvSpPr txBox="1"/>
          <p:nvPr/>
        </p:nvSpPr>
        <p:spPr>
          <a:xfrm>
            <a:off x="7510694" y="4382289"/>
            <a:ext cx="1944292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후기쓰기</a:t>
            </a:r>
            <a:endParaRPr kumimoji="1" lang="ko-KR" altLang="en-US" sz="2500" b="0" i="0">
              <a:solidFill>
                <a:srgbClr val="ff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3564" name="TextBox 23563"/>
          <p:cNvSpPr txBox="1"/>
          <p:nvPr/>
        </p:nvSpPr>
        <p:spPr>
          <a:xfrm>
            <a:off x="4493366" y="6394846"/>
            <a:ext cx="928524" cy="325416"/>
          </a:xfrm>
          <a:prstGeom prst="rect">
            <a:avLst/>
          </a:prstGeom>
          <a:noFill/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3565" name="TextBox 23564"/>
          <p:cNvSpPr txBox="1"/>
          <p:nvPr/>
        </p:nvSpPr>
        <p:spPr>
          <a:xfrm>
            <a:off x="7013862" y="5313995"/>
            <a:ext cx="3298258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rPr>
              <a:t>뒤로가기</a:t>
            </a:r>
            <a:endParaRPr kumimoji="1" lang="ko-KR" altLang="en-US" sz="2500" b="0" i="0">
              <a:solidFill>
                <a:srgbClr val="289b6e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3566" name="TextBox 23565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Box 24579"/>
          <p:cNvSpPr txBox="1"/>
          <p:nvPr/>
        </p:nvSpPr>
        <p:spPr>
          <a:xfrm>
            <a:off x="5726654" y="174597"/>
            <a:ext cx="2791881" cy="699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6. 후기쓰기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4581" name="그림 24580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2972" y="-26904"/>
            <a:ext cx="5121927" cy="68217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4582" name="TextBox 24581"/>
          <p:cNvSpPr txBox="1"/>
          <p:nvPr/>
        </p:nvSpPr>
        <p:spPr>
          <a:xfrm>
            <a:off x="3988664" y="6504360"/>
            <a:ext cx="647594" cy="287292"/>
          </a:xfrm>
          <a:prstGeom prst="rect">
            <a:avLst/>
          </a:prstGeom>
          <a:noFill/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4583" name="직선 연결선 24582"/>
          <p:cNvCxnSpPr/>
          <p:nvPr/>
        </p:nvCxnSpPr>
        <p:spPr>
          <a:xfrm>
            <a:off x="4636259" y="4710831"/>
            <a:ext cx="3090281" cy="0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4584" name="직선 연결선 24583"/>
          <p:cNvCxnSpPr/>
          <p:nvPr/>
        </p:nvCxnSpPr>
        <p:spPr>
          <a:xfrm rot="16200000">
            <a:off x="3711697" y="5629029"/>
            <a:ext cx="1844322" cy="1618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4585" name="직선 연결선 24584"/>
          <p:cNvCxnSpPr/>
          <p:nvPr/>
        </p:nvCxnSpPr>
        <p:spPr>
          <a:xfrm>
            <a:off x="5421890" y="5567909"/>
            <a:ext cx="1657054" cy="4800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4586" name="직선 연결선 24585"/>
          <p:cNvCxnSpPr/>
          <p:nvPr/>
        </p:nvCxnSpPr>
        <p:spPr>
          <a:xfrm rot="16200000">
            <a:off x="4959219" y="6038562"/>
            <a:ext cx="933324" cy="1562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4587" name="TextBox 24586"/>
          <p:cNvSpPr txBox="1"/>
          <p:nvPr/>
        </p:nvSpPr>
        <p:spPr>
          <a:xfrm>
            <a:off x="4709268" y="6466292"/>
            <a:ext cx="712622" cy="325360"/>
          </a:xfrm>
          <a:prstGeom prst="rect">
            <a:avLst/>
          </a:prstGeom>
          <a:noFill/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4588" name="TextBox 24587"/>
          <p:cNvSpPr txBox="1"/>
          <p:nvPr/>
        </p:nvSpPr>
        <p:spPr>
          <a:xfrm>
            <a:off x="7726540" y="4455299"/>
            <a:ext cx="1944348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글올리기</a:t>
            </a:r>
            <a:endParaRPr kumimoji="1" lang="ko-KR" altLang="en-US" sz="2500" b="0" i="0">
              <a:solidFill>
                <a:srgbClr val="FF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589" name="TextBox 24588"/>
          <p:cNvSpPr txBox="1"/>
          <p:nvPr/>
        </p:nvSpPr>
        <p:spPr>
          <a:xfrm>
            <a:off x="7013862" y="5313995"/>
            <a:ext cx="3298258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rPr>
              <a:t>뒤로가기</a:t>
            </a:r>
            <a:endParaRPr kumimoji="1" lang="ko-KR" altLang="en-US" sz="2500" b="0" i="0">
              <a:solidFill>
                <a:srgbClr val="289B6E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590" name="TextBox 24589"/>
          <p:cNvSpPr txBox="1"/>
          <p:nvPr/>
        </p:nvSpPr>
        <p:spPr>
          <a:xfrm>
            <a:off x="5639356" y="822192"/>
            <a:ext cx="5321921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2">
            <a:lum/>
          </a:blip>
          <a:srcRect t="7810" b="7810"/>
          <a:stretch>
            <a:fillRect/>
          </a:stretch>
        </p:blipFill>
        <p:spPr>
          <a:xfrm>
            <a:off x="0" y="0"/>
            <a:ext cx="12148516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49" name="TextBox 6148"/>
          <p:cNvSpPr txBox="1"/>
          <p:nvPr/>
        </p:nvSpPr>
        <p:spPr>
          <a:xfrm flipH="1">
            <a:off x="198375" y="0"/>
            <a:ext cx="479360" cy="4879065"/>
          </a:xfrm>
          <a:prstGeom prst="rect">
            <a:avLst/>
          </a:prstGeom>
          <a:solidFill>
            <a:srgbClr val="024B8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50" name="TextBox 6149"/>
          <p:cNvSpPr txBox="1"/>
          <p:nvPr/>
        </p:nvSpPr>
        <p:spPr>
          <a:xfrm>
            <a:off x="852333" y="749182"/>
            <a:ext cx="1829907" cy="10999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600" b="0" i="0" baseline="0">
                <a:solidFill>
                  <a:srgbClr val="024B80">
                    <a:alpha val="100000"/>
                  </a:srgbClr>
                </a:solidFill>
                <a:latin typeface="G마켓 산스 TTF Medium"/>
                <a:ea typeface="G마켓 산스 TTF Medium"/>
              </a:rPr>
              <a:t>팀원</a:t>
            </a:r>
            <a:endParaRPr kumimoji="1" lang="ko-KR" altLang="en-US" sz="6600" b="0" i="0">
              <a:solidFill>
                <a:srgbClr val="024B8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6151" name="TextBox 6150"/>
          <p:cNvSpPr txBox="1"/>
          <p:nvPr/>
        </p:nvSpPr>
        <p:spPr>
          <a:xfrm>
            <a:off x="928524" y="1785602"/>
            <a:ext cx="2195080" cy="1918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0" i="0" baseline="0">
                <a:solidFill>
                  <a:srgbClr val="024B80">
                    <a:alpha val="100000"/>
                  </a:srgbClr>
                </a:solidFill>
                <a:latin typeface="G마켓 산스 TTF Medium"/>
                <a:ea typeface="G마켓 산스 TTF Medium"/>
              </a:rPr>
              <a:t>김승진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0" i="0" baseline="0">
                <a:solidFill>
                  <a:srgbClr val="024B80">
                    <a:alpha val="100000"/>
                  </a:srgbClr>
                </a:solidFill>
                <a:latin typeface="G마켓 산스 TTF Medium"/>
                <a:ea typeface="G마켓 산스 TTF Medium"/>
              </a:rPr>
              <a:t>염정호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0" i="0" baseline="0">
                <a:solidFill>
                  <a:srgbClr val="024B80">
                    <a:alpha val="100000"/>
                  </a:srgbClr>
                </a:solidFill>
                <a:latin typeface="G마켓 산스 TTF Medium"/>
                <a:ea typeface="G마켓 산스 TTF Medium"/>
              </a:rPr>
              <a:t>유영준</a:t>
            </a:r>
            <a:endParaRPr kumimoji="1" lang="ko-KR" altLang="en-US" sz="4000" b="0" i="0">
              <a:solidFill>
                <a:srgbClr val="024B8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25603"/>
          <p:cNvSpPr txBox="1"/>
          <p:nvPr/>
        </p:nvSpPr>
        <p:spPr>
          <a:xfrm>
            <a:off x="5726654" y="174597"/>
            <a:ext cx="2791880" cy="6999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7. 후기목록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5605" name="그림 2560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66665" y="0"/>
            <a:ext cx="5128235" cy="6829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5606" name="TextBox 25605"/>
          <p:cNvSpPr txBox="1"/>
          <p:nvPr/>
        </p:nvSpPr>
        <p:spPr>
          <a:xfrm>
            <a:off x="1036475" y="1038038"/>
            <a:ext cx="2591886" cy="360302"/>
          </a:xfrm>
          <a:prstGeom prst="rect">
            <a:avLst/>
          </a:prstGeom>
          <a:noFill/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5607" name="직선 연결선 25606"/>
          <p:cNvCxnSpPr/>
          <p:nvPr/>
        </p:nvCxnSpPr>
        <p:spPr>
          <a:xfrm>
            <a:off x="3556916" y="1398340"/>
            <a:ext cx="2514188" cy="0"/>
          </a:xfrm>
          <a:prstGeom prst="line">
            <a:avLst/>
          </a:prstGeom>
          <a:ln w="25676" cap="flat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5608" name="TextBox 25607"/>
          <p:cNvSpPr txBox="1"/>
          <p:nvPr/>
        </p:nvSpPr>
        <p:spPr>
          <a:xfrm>
            <a:off x="6071104" y="1142807"/>
            <a:ext cx="1944292" cy="471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ff0000">
                    <a:alpha val="100000"/>
                  </a:srgbClr>
                </a:solidFill>
                <a:latin typeface="G마켓 산스 TTF Medium"/>
                <a:ea typeface="G마켓 산스 TTF Medium"/>
              </a:rPr>
              <a:t>후기 보기</a:t>
            </a:r>
            <a:endParaRPr kumimoji="1" lang="ko-KR" altLang="en-US" sz="2500" b="0" i="0" baseline="0">
              <a:solidFill>
                <a:srgbClr val="ff0000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5609" name="TextBox 25608"/>
          <p:cNvSpPr txBox="1"/>
          <p:nvPr/>
        </p:nvSpPr>
        <p:spPr>
          <a:xfrm>
            <a:off x="5639356" y="822192"/>
            <a:ext cx="5321922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56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105" y="6366232"/>
            <a:ext cx="876300" cy="314325"/>
          </a:xfrm>
          <a:prstGeom prst="rect">
            <a:avLst/>
          </a:prstGeom>
        </p:spPr>
      </p:pic>
      <p:sp>
        <p:nvSpPr>
          <p:cNvPr id="25611" name="TextBox 23563"/>
          <p:cNvSpPr txBox="1"/>
          <p:nvPr/>
        </p:nvSpPr>
        <p:spPr>
          <a:xfrm>
            <a:off x="461908" y="6366232"/>
            <a:ext cx="928524" cy="325416"/>
          </a:xfrm>
          <a:prstGeom prst="rect">
            <a:avLst/>
          </a:prstGeom>
          <a:noFill/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5612" name="직선 연결선 23560"/>
          <p:cNvCxnSpPr/>
          <p:nvPr/>
        </p:nvCxnSpPr>
        <p:spPr>
          <a:xfrm>
            <a:off x="1390433" y="3052990"/>
            <a:ext cx="4636418" cy="0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5613" name="직선 연결선 23561"/>
          <p:cNvCxnSpPr/>
          <p:nvPr/>
        </p:nvCxnSpPr>
        <p:spPr>
          <a:xfrm rot="16200000">
            <a:off x="-303735" y="4737854"/>
            <a:ext cx="3394756" cy="0"/>
          </a:xfrm>
          <a:prstGeom prst="line">
            <a:avLst/>
          </a:prstGeom>
          <a:ln w="25676" cap="flat" cmpd="sng" algn="ctr">
            <a:solidFill>
              <a:srgbClr val="0080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5614" name="TextBox 24588"/>
          <p:cNvSpPr txBox="1"/>
          <p:nvPr/>
        </p:nvSpPr>
        <p:spPr>
          <a:xfrm>
            <a:off x="6072187" y="2868100"/>
            <a:ext cx="3298258" cy="472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500" b="0" i="0" baseline="0">
                <a:solidFill>
                  <a:srgbClr val="289b6e">
                    <a:alpha val="100000"/>
                  </a:srgbClr>
                </a:solidFill>
                <a:latin typeface="G마켓 산스 TTF Medium"/>
                <a:ea typeface="G마켓 산스 TTF Medium"/>
              </a:rPr>
              <a:t>후기 작성</a:t>
            </a:r>
            <a:endParaRPr kumimoji="1" lang="ko-KR" altLang="en-US" sz="2500" b="0" i="0" baseline="0">
              <a:solidFill>
                <a:srgbClr val="289b6e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blipFill rotWithShape="1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5726654" y="174597"/>
            <a:ext cx="3512485" cy="6997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8. 자유게시판</a:t>
            </a:r>
            <a:endParaRPr kumimoji="0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6629" name="그림 2662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88880" y="0"/>
            <a:ext cx="5121927" cy="68297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6630" name="TextBox 26629"/>
          <p:cNvSpPr txBox="1"/>
          <p:nvPr/>
        </p:nvSpPr>
        <p:spPr>
          <a:xfrm>
            <a:off x="5639356" y="822192"/>
            <a:ext cx="5321922" cy="7300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663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2105" y="6366232"/>
            <a:ext cx="876300" cy="314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그림 18435"/>
          <p:cNvPicPr>
            <a:picLocks noChangeAspect="1"/>
          </p:cNvPicPr>
          <p:nvPr/>
        </p:nvPicPr>
        <p:blipFill rotWithShape="1">
          <a:blip r:embed="rId2">
            <a:lum/>
          </a:blip>
          <a:srcRect t="7810" b="7810"/>
          <a:stretch>
            <a:fillRect/>
          </a:stretch>
        </p:blipFill>
        <p:spPr>
          <a:xfrm>
            <a:off x="0" y="0"/>
            <a:ext cx="12148516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8437" name="Group 1"/>
          <p:cNvGrpSpPr/>
          <p:nvPr/>
        </p:nvGrpSpPr>
        <p:grpSpPr>
          <a:xfrm>
            <a:off x="414277" y="704696"/>
            <a:ext cx="5656827" cy="2998238"/>
            <a:chOff x="414277" y="704696"/>
            <a:chExt cx="5656827" cy="2998238"/>
          </a:xfrm>
        </p:grpSpPr>
        <p:sp>
          <p:nvSpPr>
            <p:cNvPr id="18438" name="TextBox 18437"/>
            <p:cNvSpPr txBox="1"/>
            <p:nvPr/>
          </p:nvSpPr>
          <p:spPr>
            <a:xfrm>
              <a:off x="414277" y="704696"/>
              <a:ext cx="5656827" cy="2998238"/>
            </a:xfrm>
            <a:prstGeom prst="rect">
              <a:avLst/>
            </a:prstGeom>
            <a:solidFill>
              <a:srgbClr val="203A7B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18439" name="Group 1"/>
            <p:cNvGrpSpPr/>
            <p:nvPr/>
          </p:nvGrpSpPr>
          <p:grpSpPr>
            <a:xfrm>
              <a:off x="752363" y="957101"/>
              <a:ext cx="4886993" cy="1684013"/>
              <a:chOff x="752363" y="957102"/>
              <a:chExt cx="4886993" cy="1684014"/>
            </a:xfrm>
          </p:grpSpPr>
          <p:sp>
            <p:nvSpPr>
              <p:cNvPr id="18440" name="TextBox 18439"/>
              <p:cNvSpPr txBox="1"/>
              <p:nvPr/>
            </p:nvSpPr>
            <p:spPr>
              <a:xfrm>
                <a:off x="752363" y="957102"/>
                <a:ext cx="1380870" cy="518992"/>
              </a:xfrm>
              <a:prstGeom prst="rect">
                <a:avLst/>
              </a:prstGeom>
              <a:solidFill>
                <a:srgbClr val="203A7B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Part 4 </a:t>
                </a:r>
                <a:endParaRPr kumimoji="0" lang="ko-KR" altLang="en-US" sz="2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18441" name="TextBox 18440"/>
              <p:cNvSpPr txBox="1"/>
              <p:nvPr/>
            </p:nvSpPr>
            <p:spPr>
              <a:xfrm>
                <a:off x="836481" y="1820543"/>
                <a:ext cx="4802874" cy="820573"/>
              </a:xfrm>
              <a:prstGeom prst="rect">
                <a:avLst/>
              </a:prstGeom>
              <a:solidFill>
                <a:srgbClr val="203A7B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4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프로그램 시연</a:t>
                </a:r>
                <a:endParaRPr kumimoji="0" lang="ko-KR" altLang="en-US" sz="4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2" name="그림 184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0805" y="1064434"/>
            <a:ext cx="5762160" cy="5762160"/>
          </a:xfrm>
          <a:prstGeom prst="ellipse">
            <a:avLst/>
          </a:prstGeom>
        </p:spPr>
      </p:pic>
      <p:sp>
        <p:nvSpPr>
          <p:cNvPr id="18443" name="TextBox 18442"/>
          <p:cNvSpPr txBox="1"/>
          <p:nvPr/>
        </p:nvSpPr>
        <p:spPr>
          <a:xfrm>
            <a:off x="2902697" y="195390"/>
            <a:ext cx="6086282" cy="69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lt1"/>
                </a:solidFill>
                <a:latin typeface="Arial Black"/>
              </a:rPr>
              <a:t>DEMONSTRATION . . .</a:t>
            </a:r>
            <a:endParaRPr lang="en-US" altLang="ko-KR" sz="4000">
              <a:solidFill>
                <a:schemeClr val="lt1"/>
              </a:solidFill>
              <a:latin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414277" y="399988"/>
            <a:ext cx="11302490" cy="6042470"/>
          </a:xfrm>
          <a:prstGeom prst="rect">
            <a:avLst/>
          </a:prstGeom>
          <a:solidFill>
            <a:srgbClr val="024B80">
              <a:alpha val="9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7653" name="Group 1"/>
          <p:cNvGrpSpPr/>
          <p:nvPr/>
        </p:nvGrpSpPr>
        <p:grpSpPr>
          <a:xfrm>
            <a:off x="2788754" y="2436379"/>
            <a:ext cx="6575806" cy="1960199"/>
            <a:chOff x="2788754" y="2436379"/>
            <a:chExt cx="6575806" cy="1960200"/>
          </a:xfrm>
        </p:grpSpPr>
        <p:sp>
          <p:nvSpPr>
            <p:cNvPr id="27654" name="TextBox 27653"/>
            <p:cNvSpPr txBox="1"/>
            <p:nvPr/>
          </p:nvSpPr>
          <p:spPr>
            <a:xfrm>
              <a:off x="5225078" y="2436379"/>
              <a:ext cx="1895172" cy="70631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40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</a:rPr>
                <a:t>Part 3, </a:t>
              </a:r>
              <a:endParaRPr kumimoji="0" lang="ko-KR" altLang="en-US" sz="4000" b="1" i="0">
                <a:solidFill>
                  <a:srgbClr val="FFFFFF">
                    <a:alpha val="100000"/>
                  </a:srgbClr>
                </a:solidFill>
                <a:latin typeface="Arial"/>
              </a:endParaRPr>
            </a:p>
          </p:txBody>
        </p:sp>
        <p:sp>
          <p:nvSpPr>
            <p:cNvPr id="27655" name="TextBox 27654"/>
            <p:cNvSpPr txBox="1"/>
            <p:nvPr/>
          </p:nvSpPr>
          <p:spPr>
            <a:xfrm>
              <a:off x="2788754" y="3288712"/>
              <a:ext cx="6575806" cy="110786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66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제목을 입력하세요</a:t>
              </a:r>
              <a:endParaRPr kumimoji="0" lang="ko-KR" altLang="en-US" sz="6600" b="1" i="0">
                <a:solidFill>
                  <a:srgbClr val="FFFFFF">
                    <a:alpha val="100000"/>
                  </a:srgbClr>
                </a:solidFill>
                <a:latin typeface="맑은 고딕"/>
              </a:endParaRPr>
            </a:p>
          </p:txBody>
        </p:sp>
      </p:grpSp>
      <p:pic>
        <p:nvPicPr>
          <p:cNvPr id="27656" name="그림 27655"/>
          <p:cNvPicPr>
            <a:picLocks noChangeAspect="1"/>
          </p:cNvPicPr>
          <p:nvPr/>
        </p:nvPicPr>
        <p:blipFill rotWithShape="1">
          <a:blip r:embed="rId2">
            <a:lum/>
          </a:blip>
          <a:srcRect t="4000" b="25670"/>
          <a:stretch>
            <a:fillRect/>
          </a:stretch>
        </p:blipFill>
        <p:spPr>
          <a:xfrm>
            <a:off x="0" y="0"/>
            <a:ext cx="12148515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7" name="Group 2"/>
          <p:cNvGrpSpPr/>
          <p:nvPr/>
        </p:nvGrpSpPr>
        <p:grpSpPr>
          <a:xfrm>
            <a:off x="414277" y="417459"/>
            <a:ext cx="5656826" cy="2996619"/>
            <a:chOff x="414277" y="417459"/>
            <a:chExt cx="5656826" cy="2996619"/>
          </a:xfrm>
        </p:grpSpPr>
        <p:sp>
          <p:nvSpPr>
            <p:cNvPr id="27658" name="TextBox 27657"/>
            <p:cNvSpPr txBox="1"/>
            <p:nvPr/>
          </p:nvSpPr>
          <p:spPr>
            <a:xfrm>
              <a:off x="414277" y="417459"/>
              <a:ext cx="5656826" cy="2996619"/>
            </a:xfrm>
            <a:prstGeom prst="rect">
              <a:avLst/>
            </a:prstGeom>
            <a:solidFill>
              <a:srgbClr val="0D0D0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7659" name="Group 2"/>
            <p:cNvGrpSpPr/>
            <p:nvPr/>
          </p:nvGrpSpPr>
          <p:grpSpPr>
            <a:xfrm>
              <a:off x="752364" y="669810"/>
              <a:ext cx="4886992" cy="1684015"/>
              <a:chOff x="752364" y="669810"/>
              <a:chExt cx="4886991" cy="1684015"/>
            </a:xfrm>
          </p:grpSpPr>
          <p:sp>
            <p:nvSpPr>
              <p:cNvPr id="27660" name="TextBox 27659"/>
              <p:cNvSpPr txBox="1"/>
              <p:nvPr/>
            </p:nvSpPr>
            <p:spPr>
              <a:xfrm>
                <a:off x="752364" y="669810"/>
                <a:ext cx="1380869" cy="518910"/>
              </a:xfrm>
              <a:prstGeom prst="rect">
                <a:avLst/>
              </a:prstGeom>
              <a:solidFill>
                <a:srgbClr val="0D0D0D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Part 5 </a:t>
                </a:r>
                <a:endParaRPr kumimoji="0" lang="ko-KR" altLang="en-US" sz="2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27661" name="TextBox 27660"/>
              <p:cNvSpPr txBox="1"/>
              <p:nvPr/>
            </p:nvSpPr>
            <p:spPr>
              <a:xfrm>
                <a:off x="836481" y="1533251"/>
                <a:ext cx="4802874" cy="820574"/>
              </a:xfrm>
              <a:prstGeom prst="rect">
                <a:avLst/>
              </a:prstGeom>
              <a:solidFill>
                <a:srgbClr val="0D0D0D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4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확 장 성</a:t>
                </a:r>
                <a:endParaRPr kumimoji="0" lang="ko-KR" altLang="en-US" sz="4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28675"/>
          <p:cNvSpPr txBox="1"/>
          <p:nvPr/>
        </p:nvSpPr>
        <p:spPr>
          <a:xfrm>
            <a:off x="7772590" y="1866538"/>
            <a:ext cx="3547370" cy="4061673"/>
          </a:xfrm>
          <a:prstGeom prst="rect">
            <a:avLst/>
          </a:prstGeom>
          <a:solidFill>
            <a:srgbClr val="02308B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8677" name="TextBox 28676"/>
          <p:cNvSpPr txBox="1"/>
          <p:nvPr/>
        </p:nvSpPr>
        <p:spPr>
          <a:xfrm>
            <a:off x="820573" y="1866538"/>
            <a:ext cx="3555353" cy="4061673"/>
          </a:xfrm>
          <a:prstGeom prst="rect">
            <a:avLst/>
          </a:prstGeom>
          <a:solidFill>
            <a:srgbClr val="02308B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8678" name="TextBox 28677"/>
          <p:cNvSpPr txBox="1"/>
          <p:nvPr/>
        </p:nvSpPr>
        <p:spPr>
          <a:xfrm>
            <a:off x="4133120" y="1361835"/>
            <a:ext cx="3882276" cy="5034629"/>
          </a:xfrm>
          <a:prstGeom prst="rect">
            <a:avLst/>
          </a:prstGeom>
          <a:solidFill>
            <a:srgbClr val="0E55A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8679" name="TextBox 28678"/>
          <p:cNvSpPr txBox="1"/>
          <p:nvPr/>
        </p:nvSpPr>
        <p:spPr>
          <a:xfrm flipH="1">
            <a:off x="5028265" y="4104541"/>
            <a:ext cx="2088804" cy="13609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rtl="0" eaLnBrk="1" latinLnBrk="1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화 면 단</a:t>
            </a:r>
            <a:r>
              <a:rPr kumimoji="1" lang="ko-KR" altLang="en-US" sz="4000" b="1" i="0" baseline="0">
                <a:solidFill>
                  <a:srgbClr val="FFFFFF">
                    <a:alpha val="100000"/>
                  </a:srgbClr>
                </a:solidFill>
                <a:ea typeface="G마켓 산스 TTF Medium"/>
              </a:rPr>
              <a:t/>
            </a:r>
            <a:br>
              <a:rPr kumimoji="1" lang="ko-KR" altLang="en-US" sz="4000" b="1" i="0" baseline="0">
                <a:solidFill>
                  <a:srgbClr val="FFFFFF">
                    <a:alpha val="100000"/>
                  </a:srgbClr>
                </a:solidFill>
                <a:ea typeface="G마켓 산스 TTF Medium"/>
              </a:rPr>
            </a:br>
            <a:r>
              <a:rPr kumimoji="1" lang="ko-KR" altLang="en-US" sz="40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변 경</a:t>
            </a:r>
            <a:endParaRPr kumimoji="1" lang="ko-KR" altLang="en-US" sz="40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pic>
        <p:nvPicPr>
          <p:cNvPr id="28680" name="그림 28679" descr="문서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179084" y="1880827"/>
            <a:ext cx="1783983" cy="17856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8681" name="Group 1"/>
          <p:cNvGrpSpPr/>
          <p:nvPr/>
        </p:nvGrpSpPr>
        <p:grpSpPr>
          <a:xfrm>
            <a:off x="8521717" y="2442742"/>
            <a:ext cx="2082440" cy="2549018"/>
            <a:chOff x="8521717" y="2442742"/>
            <a:chExt cx="2082440" cy="2553819"/>
          </a:xfrm>
        </p:grpSpPr>
        <p:sp>
          <p:nvSpPr>
            <p:cNvPr id="28682" name="TextBox 28681"/>
            <p:cNvSpPr txBox="1"/>
            <p:nvPr/>
          </p:nvSpPr>
          <p:spPr>
            <a:xfrm flipH="1">
              <a:off x="8521717" y="3687082"/>
              <a:ext cx="2082439" cy="13094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타 사</a:t>
              </a:r>
            </a:p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협 업</a:t>
              </a:r>
              <a:endParaRPr kumimoji="1" lang="ko-KR" altLang="en-US" sz="40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pic>
          <p:nvPicPr>
            <p:cNvPr id="28683" name="그림 2868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591545" y="2442742"/>
              <a:ext cx="1961818" cy="12236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8684" name="Group 2"/>
          <p:cNvGrpSpPr/>
          <p:nvPr/>
        </p:nvGrpSpPr>
        <p:grpSpPr>
          <a:xfrm>
            <a:off x="1464986" y="2442742"/>
            <a:ext cx="2091929" cy="1944291"/>
            <a:chOff x="1464986" y="2442742"/>
            <a:chExt cx="2091929" cy="1944292"/>
          </a:xfrm>
        </p:grpSpPr>
        <p:sp>
          <p:nvSpPr>
            <p:cNvPr id="28685" name="TextBox 28684"/>
            <p:cNvSpPr txBox="1"/>
            <p:nvPr/>
          </p:nvSpPr>
          <p:spPr>
            <a:xfrm flipH="1">
              <a:off x="1464986" y="3691827"/>
              <a:ext cx="2091929" cy="6972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완 성 도</a:t>
              </a:r>
              <a:endParaRPr kumimoji="1" lang="ko-KR" altLang="en-US" sz="40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grpSp>
          <p:nvGrpSpPr>
            <p:cNvPr id="28686" name="Group 2"/>
            <p:cNvGrpSpPr/>
            <p:nvPr/>
          </p:nvGrpSpPr>
          <p:grpSpPr>
            <a:xfrm>
              <a:off x="1541177" y="2442742"/>
              <a:ext cx="2015738" cy="911053"/>
              <a:chOff x="1541177" y="2442742"/>
              <a:chExt cx="2015738" cy="911053"/>
            </a:xfrm>
          </p:grpSpPr>
          <p:pic>
            <p:nvPicPr>
              <p:cNvPr id="28687" name="그림 28686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1541177" y="2442742"/>
                <a:ext cx="1880827" cy="91105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8688" name="TextBox 28687"/>
              <p:cNvSpPr txBox="1"/>
              <p:nvPr/>
            </p:nvSpPr>
            <p:spPr>
              <a:xfrm>
                <a:off x="3412516" y="2617283"/>
                <a:ext cx="144399" cy="561915"/>
              </a:xfrm>
              <a:prstGeom prst="rect">
                <a:avLst/>
              </a:prstGeom>
              <a:solidFill>
                <a:srgbClr val="FFFFFF"/>
              </a:solidFill>
              <a:ln w="19312" cap="flat" cmpd="sng" algn="ctr">
                <a:solidFill>
                  <a:srgbClr val="FFFFFF"/>
                </a:solidFill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sp>
          <p:nvSpPr>
            <p:cNvPr id="28692" name="TextBox 28691"/>
            <p:cNvSpPr txBox="1"/>
            <p:nvPr/>
          </p:nvSpPr>
          <p:spPr>
            <a:xfrm>
              <a:off x="1757024" y="2658588"/>
              <a:ext cx="287292" cy="503139"/>
            </a:xfrm>
            <a:prstGeom prst="rect">
              <a:avLst/>
            </a:prstGeom>
            <a:solidFill>
              <a:srgbClr val="FFFFFF"/>
            </a:solidFill>
            <a:ln w="19312" cap="flat" cmpd="sng" algn="ctr">
              <a:solidFill>
                <a:srgbClr val="FFFFFF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8693" name="TextBox 28692"/>
            <p:cNvSpPr txBox="1"/>
            <p:nvPr/>
          </p:nvSpPr>
          <p:spPr>
            <a:xfrm>
              <a:off x="2117326" y="2658588"/>
              <a:ext cx="287292" cy="503139"/>
            </a:xfrm>
            <a:prstGeom prst="rect">
              <a:avLst/>
            </a:prstGeom>
            <a:solidFill>
              <a:srgbClr val="FFFFFF"/>
            </a:solidFill>
            <a:ln w="19312" cap="flat" cmpd="sng" algn="ctr">
              <a:solidFill>
                <a:srgbClr val="FFFFFF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8694" name="TextBox 28693"/>
            <p:cNvSpPr txBox="1"/>
            <p:nvPr/>
          </p:nvSpPr>
          <p:spPr>
            <a:xfrm>
              <a:off x="2836367" y="2658588"/>
              <a:ext cx="288855" cy="503139"/>
            </a:xfrm>
            <a:prstGeom prst="rect">
              <a:avLst/>
            </a:prstGeom>
            <a:noFill/>
            <a:ln w="25676" cap="flat" cmpd="sng" algn="ctr">
              <a:solidFill>
                <a:srgbClr val="FFFFFF"/>
              </a:solidFill>
              <a:prstDash val="sysDot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8695" name="TextBox 28694"/>
            <p:cNvSpPr txBox="1"/>
            <p:nvPr/>
          </p:nvSpPr>
          <p:spPr>
            <a:xfrm>
              <a:off x="2477628" y="2658588"/>
              <a:ext cx="287292" cy="503139"/>
            </a:xfrm>
            <a:prstGeom prst="rect">
              <a:avLst/>
            </a:prstGeom>
            <a:noFill/>
            <a:ln w="25676" cap="flat" cmpd="sng" algn="ctr">
              <a:solidFill>
                <a:srgbClr val="FFFFFF"/>
              </a:solidFill>
              <a:prstDash val="sysDot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28696" name="TextBox 28695"/>
          <p:cNvSpPr txBox="1"/>
          <p:nvPr/>
        </p:nvSpPr>
        <p:spPr>
          <a:xfrm>
            <a:off x="3036304" y="279365"/>
            <a:ext cx="6074286" cy="9093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400" b="0" i="0" baseline="0">
                <a:solidFill>
                  <a:srgbClr val="4190EC">
                    <a:alpha val="100000"/>
                  </a:srgbClr>
                </a:solidFill>
                <a:latin typeface="Bahnschrift SemiBold"/>
              </a:rPr>
              <a:t>OUR FUTURE</a:t>
            </a:r>
            <a:endParaRPr kumimoji="1" lang="ko-KR" altLang="en-US" sz="5400" b="0" i="0">
              <a:solidFill>
                <a:srgbClr val="4190EC">
                  <a:alpha val="100000"/>
                </a:srgbClr>
              </a:solidFill>
              <a:latin typeface="Bahnschrift SemiBold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8" name="그림 3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700" name="그룹 7"/>
          <p:cNvGrpSpPr/>
          <p:nvPr/>
        </p:nvGrpSpPr>
        <p:grpSpPr>
          <a:xfrm>
            <a:off x="258551" y="244109"/>
            <a:ext cx="5669280" cy="3001327"/>
            <a:chOff x="426720" y="3465512"/>
            <a:chExt cx="5669280" cy="3001327"/>
          </a:xfrm>
          <a:solidFill>
            <a:schemeClr val="accent1"/>
          </a:solidFill>
        </p:grpSpPr>
        <p:sp>
          <p:nvSpPr>
            <p:cNvPr id="28701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grpFill/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G마켓 산스 TTF Medium"/>
                <a:ea typeface="G마켓 산스 TTF Medium"/>
              </a:endParaRPr>
            </a:p>
          </p:txBody>
        </p:sp>
        <p:grpSp>
          <p:nvGrpSpPr>
            <p:cNvPr id="28702" name="그룹 5"/>
            <p:cNvGrpSpPr/>
            <p:nvPr/>
          </p:nvGrpSpPr>
          <p:grpSpPr>
            <a:xfrm>
              <a:off x="657907" y="3708257"/>
              <a:ext cx="3061201" cy="1368616"/>
              <a:chOff x="2700067" y="2021835"/>
              <a:chExt cx="4168355" cy="1863608"/>
            </a:xfrm>
            <a:grpFill/>
          </p:grpSpPr>
          <p:sp>
            <p:nvSpPr>
              <p:cNvPr id="28703" name="TextBox 3"/>
              <p:cNvSpPr txBox="1"/>
              <p:nvPr/>
            </p:nvSpPr>
            <p:spPr>
              <a:xfrm>
                <a:off x="2700067" y="2021835"/>
                <a:ext cx="1455017" cy="696313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  <a:latin typeface="G마켓 산스 TTF Medium"/>
                    <a:ea typeface="G마켓 산스 TTF Medium"/>
                  </a:rPr>
                  <a:t>END </a:t>
                </a:r>
              </a:p>
            </p:txBody>
          </p:sp>
          <p:sp>
            <p:nvSpPr>
              <p:cNvPr id="28704" name="TextBox 4"/>
              <p:cNvSpPr txBox="1"/>
              <p:nvPr/>
            </p:nvSpPr>
            <p:spPr>
              <a:xfrm>
                <a:off x="4505300" y="2770146"/>
                <a:ext cx="2363122" cy="111529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G마켓 산스 TTF Medium"/>
                    <a:ea typeface="G마켓 산스 TTF Medium"/>
                  </a:rPr>
                  <a:t>후 기 </a:t>
                </a: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13" name="그림 287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44" y="0"/>
            <a:ext cx="12125326" cy="6826594"/>
          </a:xfrm>
          <a:prstGeom prst="rect">
            <a:avLst/>
          </a:prstGeom>
        </p:spPr>
      </p:pic>
      <p:pic>
        <p:nvPicPr>
          <p:cNvPr id="28716" name="그림 287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888" y="0"/>
            <a:ext cx="12106882" cy="6826594"/>
          </a:xfrm>
          <a:prstGeom prst="rect">
            <a:avLst/>
          </a:prstGeom>
        </p:spPr>
      </p:pic>
      <p:sp>
        <p:nvSpPr>
          <p:cNvPr id="28721" name="대각선 방향의 모서리가 둥근 사각형 28720"/>
          <p:cNvSpPr/>
          <p:nvPr/>
        </p:nvSpPr>
        <p:spPr>
          <a:xfrm>
            <a:off x="1029995" y="820325"/>
            <a:ext cx="4681755" cy="23048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>
              <a:alpha val="70000"/>
            </a:schemeClr>
          </a:solidFill>
          <a:ln w="25400">
            <a:solidFill>
              <a:schemeClr val="accent1">
                <a:shade val="20000"/>
              </a:schemeClr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722" name="대각선 방향의 모서리가 둥근 사각형 28721"/>
          <p:cNvSpPr/>
          <p:nvPr/>
        </p:nvSpPr>
        <p:spPr>
          <a:xfrm>
            <a:off x="6504047" y="820325"/>
            <a:ext cx="4681755" cy="23048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>
              <a:alpha val="70000"/>
            </a:schemeClr>
          </a:solidFill>
          <a:ln w="25400">
            <a:solidFill>
              <a:schemeClr val="accent1">
                <a:shade val="20000"/>
              </a:schemeClr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723" name="대각선 방향의 모서리가 둥근 사각형 28722"/>
          <p:cNvSpPr/>
          <p:nvPr/>
        </p:nvSpPr>
        <p:spPr>
          <a:xfrm>
            <a:off x="1029995" y="3773432"/>
            <a:ext cx="4681755" cy="2304864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>
              <a:alpha val="70000"/>
            </a:schemeClr>
          </a:solidFill>
          <a:ln w="25400">
            <a:solidFill>
              <a:schemeClr val="accent1">
                <a:shade val="20000"/>
              </a:schemeClr>
            </a:solidFill>
            <a:prstDash val="lg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724" name="TextBox 28723"/>
          <p:cNvSpPr txBox="1"/>
          <p:nvPr/>
        </p:nvSpPr>
        <p:spPr>
          <a:xfrm>
            <a:off x="1102021" y="920377"/>
            <a:ext cx="2089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dirty="0">
                <a:latin typeface="G마켓 산스 TTF Light"/>
                <a:ea typeface="G마켓 산스 TTF Light"/>
              </a:rPr>
              <a:t>김 승 진</a:t>
            </a:r>
          </a:p>
        </p:txBody>
      </p:sp>
      <p:sp>
        <p:nvSpPr>
          <p:cNvPr id="28725" name="TextBox 28724"/>
          <p:cNvSpPr txBox="1"/>
          <p:nvPr/>
        </p:nvSpPr>
        <p:spPr>
          <a:xfrm>
            <a:off x="6576074" y="920377"/>
            <a:ext cx="2089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dirty="0">
                <a:latin typeface="G마켓 산스 TTF Light"/>
                <a:ea typeface="G마켓 산스 TTF Light"/>
              </a:rPr>
              <a:t>염 정 호</a:t>
            </a:r>
          </a:p>
        </p:txBody>
      </p:sp>
      <p:sp>
        <p:nvSpPr>
          <p:cNvPr id="28726" name="TextBox 28725"/>
          <p:cNvSpPr txBox="1"/>
          <p:nvPr/>
        </p:nvSpPr>
        <p:spPr>
          <a:xfrm>
            <a:off x="1102022" y="3873484"/>
            <a:ext cx="2161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 dirty="0">
                <a:latin typeface="G마켓 산스 TTF Light"/>
                <a:ea typeface="G마켓 산스 TTF Light"/>
              </a:rPr>
              <a:t>유 영 준</a:t>
            </a:r>
          </a:p>
        </p:txBody>
      </p:sp>
      <p:sp>
        <p:nvSpPr>
          <p:cNvPr id="28727" name="TextBox 28726"/>
          <p:cNvSpPr txBox="1"/>
          <p:nvPr/>
        </p:nvSpPr>
        <p:spPr>
          <a:xfrm>
            <a:off x="1029995" y="1468568"/>
            <a:ext cx="4681755" cy="145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>
                <a:latin typeface="G마켓 산스 TTF Light"/>
                <a:ea typeface="G마켓 산스 TTF Light"/>
              </a:rPr>
              <a:t>공공데이터포털을 이용하여 </a:t>
            </a:r>
            <a:r>
              <a:rPr lang="en-US" altLang="ko-KR" sz="3000" b="1">
                <a:latin typeface="G마켓 산스 TTF Light"/>
                <a:ea typeface="G마켓 산스 TTF Light"/>
              </a:rPr>
              <a:t>api</a:t>
            </a:r>
            <a:r>
              <a:rPr lang="ko-KR" altLang="en-US" sz="3000" b="1">
                <a:latin typeface="G마켓 산스 TTF Light"/>
                <a:ea typeface="G마켓 산스 TTF Light"/>
              </a:rPr>
              <a:t>를 가져오는 방법에 대하여 배워서 보람찼다</a:t>
            </a:r>
            <a:r>
              <a:rPr lang="en-US" altLang="ko-KR" sz="3000" b="1">
                <a:latin typeface="G마켓 산스 TTF Light"/>
                <a:ea typeface="G마켓 산스 TTF Light"/>
              </a:rPr>
              <a:t>.</a:t>
            </a:r>
          </a:p>
        </p:txBody>
      </p:sp>
      <p:sp>
        <p:nvSpPr>
          <p:cNvPr id="28728" name="TextBox 28727"/>
          <p:cNvSpPr txBox="1"/>
          <p:nvPr/>
        </p:nvSpPr>
        <p:spPr>
          <a:xfrm>
            <a:off x="6504046" y="1468568"/>
            <a:ext cx="4681756" cy="145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>
                <a:latin typeface="G마켓 산스 TTF Light"/>
                <a:ea typeface="G마켓 산스 TTF Light"/>
              </a:rPr>
              <a:t>스윙을 통하여 </a:t>
            </a:r>
            <a:r>
              <a:rPr lang="en-US" altLang="ko-KR" sz="3000" b="1">
                <a:latin typeface="G마켓 산스 TTF Light"/>
                <a:ea typeface="G마켓 산스 TTF Light"/>
              </a:rPr>
              <a:t>gui</a:t>
            </a:r>
            <a:r>
              <a:rPr lang="ko-KR" altLang="en-US" sz="3000" b="1">
                <a:latin typeface="G마켓 산스 TTF Light"/>
                <a:ea typeface="G마켓 산스 TTF Light"/>
              </a:rPr>
              <a:t>와 </a:t>
            </a:r>
            <a:r>
              <a:rPr lang="en-US" altLang="ko-KR" sz="3000" b="1">
                <a:latin typeface="G마켓 산스 TTF Light"/>
                <a:ea typeface="G마켓 산스 TTF Light"/>
              </a:rPr>
              <a:t>java</a:t>
            </a:r>
            <a:r>
              <a:rPr lang="ko-KR" altLang="en-US" sz="3000" b="1">
                <a:latin typeface="G마켓 산스 TTF Light"/>
                <a:ea typeface="G마켓 산스 TTF Light"/>
              </a:rPr>
              <a:t>클래스파일을 만드는 방법에 대하여 알게 되었다</a:t>
            </a:r>
            <a:r>
              <a:rPr lang="en-US" altLang="ko-KR" sz="3000" b="1">
                <a:latin typeface="G마켓 산스 TTF Light"/>
                <a:ea typeface="G마켓 산스 TTF Light"/>
              </a:rPr>
              <a:t>.</a:t>
            </a:r>
          </a:p>
        </p:txBody>
      </p:sp>
      <p:sp>
        <p:nvSpPr>
          <p:cNvPr id="28729" name="TextBox 28728"/>
          <p:cNvSpPr txBox="1"/>
          <p:nvPr/>
        </p:nvSpPr>
        <p:spPr>
          <a:xfrm>
            <a:off x="1029996" y="4408513"/>
            <a:ext cx="48261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 dirty="0" err="1">
                <a:latin typeface="G마켓 산스 TTF Light"/>
                <a:ea typeface="G마켓 산스 TTF Light"/>
              </a:rPr>
              <a:t>WindowBuilder</a:t>
            </a:r>
            <a:r>
              <a:rPr lang="ko-KR" altLang="en-US" sz="3000" b="1" dirty="0">
                <a:latin typeface="G마켓 산스 TTF Light"/>
                <a:ea typeface="G마켓 산스 TTF Light"/>
              </a:rPr>
              <a:t>을 통해 쉬운 </a:t>
            </a:r>
            <a:r>
              <a:rPr lang="ko-KR" altLang="en-US" sz="3000" b="1" dirty="0" err="1">
                <a:latin typeface="G마켓 산스 TTF Light"/>
                <a:ea typeface="G마켓 산스 TTF Light"/>
              </a:rPr>
              <a:t>화면단</a:t>
            </a:r>
            <a:r>
              <a:rPr lang="ko-KR" altLang="en-US" sz="3000" b="1" dirty="0">
                <a:latin typeface="G마켓 산스 TTF Light"/>
                <a:ea typeface="G마켓 산스 TTF Light"/>
              </a:rPr>
              <a:t> 구성을 제작할 수 있어서 수월하게 하였다</a:t>
            </a:r>
            <a:r>
              <a:rPr lang="en-US" altLang="ko-KR" sz="3000" b="1" dirty="0">
                <a:latin typeface="G마켓 산스 TTF Light"/>
                <a:ea typeface="G마켓 산스 TTF Light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G마켓 산스 TTF Medium" pitchFamily="2" charset="-127"/>
                <a:ea typeface="G마켓 산스 TTF Medium" pitchFamily="2" charset="-127"/>
              </a:rPr>
              <a:t>후기</a:t>
            </a:r>
            <a:endParaRPr lang="ko-KR" altLang="en-US" sz="2000" b="1" dirty="0"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0" name="그림 2969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-8884" y="-6706"/>
            <a:ext cx="12153261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9701" name="TextBox 29700"/>
          <p:cNvSpPr txBox="1"/>
          <p:nvPr/>
        </p:nvSpPr>
        <p:spPr>
          <a:xfrm>
            <a:off x="1034856" y="2018919"/>
            <a:ext cx="10104199" cy="2793499"/>
          </a:xfrm>
          <a:prstGeom prst="rect">
            <a:avLst/>
          </a:prstGeom>
          <a:solidFill>
            <a:srgbClr val="024b8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9702" name="TextBox 29701"/>
          <p:cNvSpPr txBox="1"/>
          <p:nvPr/>
        </p:nvSpPr>
        <p:spPr>
          <a:xfrm>
            <a:off x="2577653" y="3002982"/>
            <a:ext cx="6986846" cy="8190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8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경청해주셔서 감사합니다.</a:t>
            </a:r>
            <a:endParaRPr kumimoji="0" lang="ko-KR" altLang="en-US" sz="48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rcRect t="7860" b="7860"/>
          <a:stretch>
            <a:fillRect/>
          </a:stretch>
        </p:blipFill>
        <p:spPr>
          <a:xfrm>
            <a:off x="0" y="0"/>
            <a:ext cx="12148516" cy="68297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173" name="TextBox 7172"/>
          <p:cNvSpPr txBox="1"/>
          <p:nvPr/>
        </p:nvSpPr>
        <p:spPr>
          <a:xfrm>
            <a:off x="0" y="-1507"/>
            <a:ext cx="6071104" cy="6828101"/>
          </a:xfrm>
          <a:prstGeom prst="rect">
            <a:avLst/>
          </a:prstGeom>
          <a:solidFill>
            <a:srgbClr val="024b8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74" name="TextBox 7173"/>
          <p:cNvSpPr txBox="1"/>
          <p:nvPr/>
        </p:nvSpPr>
        <p:spPr>
          <a:xfrm>
            <a:off x="372972" y="341268"/>
            <a:ext cx="1279337" cy="1280844"/>
          </a:xfrm>
          <a:prstGeom prst="rect">
            <a:avLst/>
          </a:prstGeom>
          <a:noFill/>
          <a:ln w="78702" cap="flat" cmpd="sng" algn="ctr">
            <a:solidFill>
              <a:srgbClr val="ffffff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175" name="TextBox 7174"/>
          <p:cNvSpPr txBox="1"/>
          <p:nvPr/>
        </p:nvSpPr>
        <p:spPr>
          <a:xfrm flipH="1">
            <a:off x="1961818" y="1212635"/>
            <a:ext cx="4252123" cy="4523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Algoga Presentation</a:t>
            </a:r>
            <a:endParaRPr kumimoji="0" lang="ko-KR" altLang="en-US" sz="24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7176" name="TextBox 7175"/>
          <p:cNvSpPr txBox="1"/>
          <p:nvPr/>
        </p:nvSpPr>
        <p:spPr>
          <a:xfrm flipH="1">
            <a:off x="1961818" y="368228"/>
            <a:ext cx="3161671" cy="6395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rPr>
              <a:t>목차</a:t>
            </a:r>
            <a:endParaRPr kumimoji="0" lang="ko-KR" altLang="en-US" sz="3600" b="1" i="0">
              <a:solidFill>
                <a:srgbClr val="ffffff">
                  <a:alpha val="100000"/>
                </a:srgbClr>
              </a:solidFill>
              <a:latin typeface="G마켓 산스 TTF Medium"/>
              <a:ea typeface="G마켓 산스 TTF Medium"/>
            </a:endParaRPr>
          </a:p>
        </p:txBody>
      </p:sp>
      <p:grpSp>
        <p:nvGrpSpPr>
          <p:cNvPr id="7177" name="Group 1"/>
          <p:cNvGrpSpPr/>
          <p:nvPr/>
        </p:nvGrpSpPr>
        <p:grpSpPr>
          <a:xfrm rot="0">
            <a:off x="1177693" y="2130052"/>
            <a:ext cx="3093819" cy="515993"/>
            <a:chOff x="1177693" y="2130052"/>
            <a:chExt cx="3093819" cy="515993"/>
          </a:xfrm>
        </p:grpSpPr>
        <p:sp>
          <p:nvSpPr>
            <p:cNvPr id="7178" name="TextBox 7177"/>
            <p:cNvSpPr txBox="1"/>
            <p:nvPr/>
          </p:nvSpPr>
          <p:spPr>
            <a:xfrm>
              <a:off x="1177693" y="2133233"/>
              <a:ext cx="804721" cy="51281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#1 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7179" name="TextBox 7178"/>
            <p:cNvSpPr txBox="1"/>
            <p:nvPr/>
          </p:nvSpPr>
          <p:spPr>
            <a:xfrm>
              <a:off x="1964944" y="2130052"/>
              <a:ext cx="2306568" cy="5159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개발 목적</a:t>
              </a:r>
              <a:endParaRPr kumimoji="0" lang="ko-KR" altLang="en-US" sz="2800" b="1" i="0" baseline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7180" name="Group 2"/>
          <p:cNvGrpSpPr/>
          <p:nvPr/>
        </p:nvGrpSpPr>
        <p:grpSpPr>
          <a:xfrm rot="0">
            <a:off x="1177693" y="3125017"/>
            <a:ext cx="4639441" cy="517428"/>
            <a:chOff x="1177693" y="3120478"/>
            <a:chExt cx="4639441" cy="517428"/>
          </a:xfrm>
        </p:grpSpPr>
        <p:sp>
          <p:nvSpPr>
            <p:cNvPr id="7181" name="TextBox 7180"/>
            <p:cNvSpPr txBox="1"/>
            <p:nvPr/>
          </p:nvSpPr>
          <p:spPr>
            <a:xfrm>
              <a:off x="1177693" y="3120478"/>
              <a:ext cx="804722" cy="5174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#2 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7182" name="TextBox 7181"/>
            <p:cNvSpPr txBox="1"/>
            <p:nvPr/>
          </p:nvSpPr>
          <p:spPr>
            <a:xfrm>
              <a:off x="1961818" y="3120478"/>
              <a:ext cx="3855316" cy="51742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사전 준비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7183" name="Group 3"/>
          <p:cNvGrpSpPr/>
          <p:nvPr/>
        </p:nvGrpSpPr>
        <p:grpSpPr>
          <a:xfrm rot="0">
            <a:off x="1177692" y="4110848"/>
            <a:ext cx="3381927" cy="511121"/>
            <a:chOff x="1177693" y="4110848"/>
            <a:chExt cx="3166472" cy="511121"/>
          </a:xfrm>
        </p:grpSpPr>
        <p:sp>
          <p:nvSpPr>
            <p:cNvPr id="7184" name="TextBox 7183"/>
            <p:cNvSpPr txBox="1"/>
            <p:nvPr/>
          </p:nvSpPr>
          <p:spPr>
            <a:xfrm>
              <a:off x="1177693" y="4110849"/>
              <a:ext cx="804721" cy="51639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#3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7188" name="TextBox 7187"/>
            <p:cNvSpPr txBox="1"/>
            <p:nvPr/>
          </p:nvSpPr>
          <p:spPr>
            <a:xfrm>
              <a:off x="1961818" y="4110849"/>
              <a:ext cx="2382347" cy="51639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프로그램 설명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7189" name="Group 4"/>
          <p:cNvGrpSpPr/>
          <p:nvPr/>
        </p:nvGrpSpPr>
        <p:grpSpPr>
          <a:xfrm rot="0">
            <a:off x="1177693" y="5090167"/>
            <a:ext cx="3533137" cy="512683"/>
            <a:chOff x="1177693" y="5090167"/>
            <a:chExt cx="3533137" cy="512684"/>
          </a:xfrm>
        </p:grpSpPr>
        <p:sp>
          <p:nvSpPr>
            <p:cNvPr id="7190" name="TextBox 7189"/>
            <p:cNvSpPr txBox="1"/>
            <p:nvPr/>
          </p:nvSpPr>
          <p:spPr>
            <a:xfrm>
              <a:off x="1177692" y="5090165"/>
              <a:ext cx="804721" cy="5181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#4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7191" name="TextBox 7190"/>
            <p:cNvSpPr txBox="1"/>
            <p:nvPr/>
          </p:nvSpPr>
          <p:spPr>
            <a:xfrm>
              <a:off x="1961817" y="5090165"/>
              <a:ext cx="2749013" cy="5181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프로그램 시연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  <p:grpSp>
        <p:nvGrpSpPr>
          <p:cNvPr id="7192" name="Group 5"/>
          <p:cNvGrpSpPr/>
          <p:nvPr/>
        </p:nvGrpSpPr>
        <p:grpSpPr>
          <a:xfrm rot="0">
            <a:off x="1177693" y="5974261"/>
            <a:ext cx="2301521" cy="519883"/>
            <a:chOff x="1177693" y="5974261"/>
            <a:chExt cx="2301521" cy="519883"/>
          </a:xfrm>
        </p:grpSpPr>
        <p:sp>
          <p:nvSpPr>
            <p:cNvPr id="7193" name="TextBox 7192"/>
            <p:cNvSpPr txBox="1"/>
            <p:nvPr/>
          </p:nvSpPr>
          <p:spPr>
            <a:xfrm>
              <a:off x="1177693" y="5974261"/>
              <a:ext cx="804721" cy="519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#5 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7194" name="TextBox 7193"/>
            <p:cNvSpPr txBox="1"/>
            <p:nvPr/>
          </p:nvSpPr>
          <p:spPr>
            <a:xfrm>
              <a:off x="1961817" y="5974261"/>
              <a:ext cx="1517397" cy="519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확 장 성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>
        <p:fade/>
      </p:transition>
    </mc:Choice>
    <mc:Fallback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그림 8195"/>
          <p:cNvPicPr>
            <a:picLocks noChangeAspect="1"/>
          </p:cNvPicPr>
          <p:nvPr/>
        </p:nvPicPr>
        <p:blipFill rotWithShape="1">
          <a:blip r:embed="rId2">
            <a:lum/>
          </a:blip>
          <a:srcRect t="15480" b="9520"/>
          <a:stretch>
            <a:fillRect/>
          </a:stretch>
        </p:blipFill>
        <p:spPr>
          <a:xfrm>
            <a:off x="0" y="0"/>
            <a:ext cx="12153260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8197" name="Group 1"/>
          <p:cNvGrpSpPr/>
          <p:nvPr/>
        </p:nvGrpSpPr>
        <p:grpSpPr>
          <a:xfrm>
            <a:off x="244425" y="246043"/>
            <a:ext cx="5656827" cy="2998238"/>
            <a:chOff x="244424" y="246043"/>
            <a:chExt cx="5656827" cy="2998238"/>
          </a:xfrm>
        </p:grpSpPr>
        <p:sp>
          <p:nvSpPr>
            <p:cNvPr id="8198" name="TextBox 8197"/>
            <p:cNvSpPr txBox="1"/>
            <p:nvPr/>
          </p:nvSpPr>
          <p:spPr>
            <a:xfrm>
              <a:off x="244424" y="246043"/>
              <a:ext cx="5656827" cy="2998238"/>
            </a:xfrm>
            <a:prstGeom prst="rect">
              <a:avLst/>
            </a:prstGeom>
            <a:solidFill>
              <a:srgbClr val="595959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G마켓 산스 TTF Medium"/>
                <a:ea typeface="G마켓 산스 TTF Medium"/>
              </a:endParaRPr>
            </a:p>
          </p:txBody>
        </p:sp>
        <p:grpSp>
          <p:nvGrpSpPr>
            <p:cNvPr id="8199" name="Group 1"/>
            <p:cNvGrpSpPr/>
            <p:nvPr/>
          </p:nvGrpSpPr>
          <p:grpSpPr>
            <a:xfrm>
              <a:off x="476179" y="488849"/>
              <a:ext cx="4085452" cy="1588790"/>
              <a:chOff x="476179" y="488849"/>
              <a:chExt cx="4085452" cy="1588790"/>
            </a:xfrm>
          </p:grpSpPr>
          <p:sp>
            <p:nvSpPr>
              <p:cNvPr id="8200" name="TextBox 8199"/>
              <p:cNvSpPr txBox="1"/>
              <p:nvPr/>
            </p:nvSpPr>
            <p:spPr>
              <a:xfrm>
                <a:off x="476179" y="488849"/>
                <a:ext cx="1380869" cy="518896"/>
              </a:xfrm>
              <a:prstGeom prst="rect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Part 1 </a:t>
                </a:r>
                <a:endParaRPr kumimoji="0" lang="ko-KR" altLang="en-US" sz="2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  <p:sp>
            <p:nvSpPr>
              <p:cNvPr id="8201" name="TextBox 8200"/>
              <p:cNvSpPr txBox="1"/>
              <p:nvPr/>
            </p:nvSpPr>
            <p:spPr>
              <a:xfrm>
                <a:off x="1685633" y="1253884"/>
                <a:ext cx="2875998" cy="823755"/>
              </a:xfrm>
              <a:prstGeom prst="rect">
                <a:avLst/>
              </a:prstGeom>
              <a:solidFill>
                <a:srgbClr val="595959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4800" b="1" i="0" baseline="0">
                    <a:solidFill>
                      <a:srgbClr val="FFFFFF">
                        <a:alpha val="100000"/>
                      </a:srgbClr>
                    </a:solidFill>
                    <a:latin typeface="G마켓 산스 TTF Medium"/>
                    <a:ea typeface="G마켓 산스 TTF Medium"/>
                  </a:rPr>
                  <a:t>개발 목적</a:t>
                </a:r>
                <a:endParaRPr kumimoji="0" lang="ko-KR" altLang="en-US" sz="4800" b="1" i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0808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8" name="Group 1"/>
          <p:cNvGrpSpPr/>
          <p:nvPr/>
        </p:nvGrpSpPr>
        <p:grpSpPr>
          <a:xfrm>
            <a:off x="-306038" y="-306038"/>
            <a:ext cx="7726540" cy="6829776"/>
            <a:chOff x="0" y="0"/>
            <a:chExt cx="7726540" cy="6829777"/>
          </a:xfrm>
        </p:grpSpPr>
        <p:grpSp>
          <p:nvGrpSpPr>
            <p:cNvPr id="9229" name="Group 1"/>
            <p:cNvGrpSpPr/>
            <p:nvPr/>
          </p:nvGrpSpPr>
          <p:grpSpPr>
            <a:xfrm>
              <a:off x="295218" y="293656"/>
              <a:ext cx="7431322" cy="6536121"/>
              <a:chOff x="295218" y="293655"/>
              <a:chExt cx="7431321" cy="6536120"/>
            </a:xfrm>
          </p:grpSpPr>
          <p:pic>
            <p:nvPicPr>
              <p:cNvPr id="9230" name="그림 9229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3396607" y="293655"/>
                <a:ext cx="4329932" cy="65297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9231" name="TextBox 9230"/>
              <p:cNvSpPr txBox="1"/>
              <p:nvPr/>
            </p:nvSpPr>
            <p:spPr>
              <a:xfrm>
                <a:off x="295218" y="3975938"/>
                <a:ext cx="3174398" cy="2853838"/>
              </a:xfrm>
              <a:prstGeom prst="rect">
                <a:avLst/>
              </a:pr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pic>
          <p:nvPicPr>
            <p:cNvPr id="9232" name="그림 923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 rot="21600000">
              <a:off x="0" y="0"/>
              <a:ext cx="5413964" cy="5450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  <p:pic>
          <p:nvPicPr>
            <p:cNvPr id="9233" name="그림 923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0" y="0"/>
              <a:ext cx="3604528" cy="36839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</p:grpSp>
      <p:sp>
        <p:nvSpPr>
          <p:cNvPr id="9226" name="TextBox 9225"/>
          <p:cNvSpPr txBox="1"/>
          <p:nvPr/>
        </p:nvSpPr>
        <p:spPr>
          <a:xfrm>
            <a:off x="2396692" y="6539302"/>
            <a:ext cx="1807817" cy="2904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baseline="0">
                <a:solidFill>
                  <a:srgbClr val="BFBFBF">
                    <a:alpha val="100000"/>
                  </a:srgbClr>
                </a:solidFill>
                <a:latin typeface="Arial Black"/>
              </a:rPr>
              <a:t>출처: 컨슈머인사이트</a:t>
            </a:r>
            <a:endParaRPr kumimoji="1" lang="ko-KR" altLang="en-US" sz="1300" b="0" i="0">
              <a:solidFill>
                <a:srgbClr val="BFBFBF">
                  <a:alpha val="100000"/>
                </a:srgbClr>
              </a:solidFill>
              <a:latin typeface="Arial Black"/>
            </a:endParaRPr>
          </a:p>
        </p:txBody>
      </p:sp>
      <p:pic>
        <p:nvPicPr>
          <p:cNvPr id="9227" name="그림 922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830972" y="676099"/>
            <a:ext cx="6767252" cy="57250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개발 목적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37998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0404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2" name="Group 1"/>
          <p:cNvGrpSpPr/>
          <p:nvPr/>
        </p:nvGrpSpPr>
        <p:grpSpPr>
          <a:xfrm>
            <a:off x="-306038" y="-306038"/>
            <a:ext cx="7726540" cy="6829776"/>
            <a:chOff x="0" y="0"/>
            <a:chExt cx="7726540" cy="6829777"/>
          </a:xfrm>
        </p:grpSpPr>
        <p:grpSp>
          <p:nvGrpSpPr>
            <p:cNvPr id="10253" name="Group 1"/>
            <p:cNvGrpSpPr/>
            <p:nvPr/>
          </p:nvGrpSpPr>
          <p:grpSpPr>
            <a:xfrm>
              <a:off x="295218" y="293656"/>
              <a:ext cx="7431322" cy="6536121"/>
              <a:chOff x="295218" y="293655"/>
              <a:chExt cx="7431321" cy="6536120"/>
            </a:xfrm>
          </p:grpSpPr>
          <p:pic>
            <p:nvPicPr>
              <p:cNvPr id="10254" name="그림 10253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3396607" y="293655"/>
                <a:ext cx="4329932" cy="65297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10255" name="TextBox 10254"/>
              <p:cNvSpPr txBox="1"/>
              <p:nvPr/>
            </p:nvSpPr>
            <p:spPr>
              <a:xfrm>
                <a:off x="295218" y="3975938"/>
                <a:ext cx="3174398" cy="2853838"/>
              </a:xfrm>
              <a:prstGeom prst="rect">
                <a:avLst/>
              </a:pr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pic>
          <p:nvPicPr>
            <p:cNvPr id="10256" name="그림 1025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 rot="21600000">
              <a:off x="0" y="0"/>
              <a:ext cx="5413964" cy="5450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  <p:pic>
          <p:nvPicPr>
            <p:cNvPr id="10257" name="그림 1025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0" y="0"/>
              <a:ext cx="3604528" cy="36839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</p:grpSp>
      <p:pic>
        <p:nvPicPr>
          <p:cNvPr id="10250" name="그림 1024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192223" y="809083"/>
            <a:ext cx="7913476" cy="53350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51" name="TextBox 10250"/>
          <p:cNvSpPr txBox="1"/>
          <p:nvPr/>
        </p:nvSpPr>
        <p:spPr>
          <a:xfrm>
            <a:off x="1972926" y="6144114"/>
            <a:ext cx="1849067" cy="2904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baseline="0">
                <a:solidFill>
                  <a:srgbClr val="BFBFBF">
                    <a:alpha val="100000"/>
                  </a:srgbClr>
                </a:solidFill>
                <a:latin typeface="Arial Black"/>
              </a:rPr>
              <a:t>출처: 매일 경제</a:t>
            </a:r>
            <a:endParaRPr kumimoji="1" lang="ko-KR" altLang="en-US" sz="1300" b="0" i="0">
              <a:solidFill>
                <a:srgbClr val="BFBFBF">
                  <a:alpha val="100000"/>
                </a:srgbClr>
              </a:solidFill>
              <a:latin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개발 목적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595959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-306038" y="-306038"/>
            <a:ext cx="7726540" cy="6829776"/>
            <a:chOff x="0" y="0"/>
            <a:chExt cx="7726540" cy="6829777"/>
          </a:xfrm>
        </p:grpSpPr>
        <p:grpSp>
          <p:nvGrpSpPr>
            <p:cNvPr id="11269" name="Group 1"/>
            <p:cNvGrpSpPr/>
            <p:nvPr/>
          </p:nvGrpSpPr>
          <p:grpSpPr>
            <a:xfrm>
              <a:off x="295218" y="293656"/>
              <a:ext cx="7431322" cy="6536121"/>
              <a:chOff x="295218" y="293655"/>
              <a:chExt cx="7431321" cy="6536120"/>
            </a:xfrm>
          </p:grpSpPr>
          <p:pic>
            <p:nvPicPr>
              <p:cNvPr id="11270" name="그림 11269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3396607" y="293655"/>
                <a:ext cx="4329932" cy="65297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11271" name="TextBox 11270"/>
              <p:cNvSpPr txBox="1"/>
              <p:nvPr/>
            </p:nvSpPr>
            <p:spPr>
              <a:xfrm>
                <a:off x="295218" y="3975938"/>
                <a:ext cx="3174398" cy="2853838"/>
              </a:xfrm>
              <a:prstGeom prst="rect">
                <a:avLst/>
              </a:prstGeom>
              <a:solidFill>
                <a:srgbClr val="404040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pic>
          <p:nvPicPr>
            <p:cNvPr id="11272" name="그림 11271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 rot="21600000">
              <a:off x="0" y="0"/>
              <a:ext cx="5413964" cy="5450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  <p:pic>
          <p:nvPicPr>
            <p:cNvPr id="11273" name="그림 1127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 rot="21600000">
              <a:off x="0" y="0"/>
              <a:ext cx="3604528" cy="36839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  <a:effectLst>
              <a:outerShdw blurRad="443086" dist="192608" dir="2700000" algn="br">
                <a:srgbClr val="000000">
                  <a:alpha val="35000"/>
                </a:srgbClr>
              </a:outerShdw>
            </a:effectLst>
          </p:spPr>
        </p:pic>
      </p:grpSp>
      <p:sp>
        <p:nvSpPr>
          <p:cNvPr id="11274" name="TextBox 11273"/>
          <p:cNvSpPr txBox="1"/>
          <p:nvPr/>
        </p:nvSpPr>
        <p:spPr>
          <a:xfrm>
            <a:off x="1707848" y="6217123"/>
            <a:ext cx="6810686" cy="288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baseline="0">
                <a:solidFill>
                  <a:srgbClr val="BFBFBF">
                    <a:alpha val="100000"/>
                  </a:srgbClr>
                </a:solidFill>
                <a:latin typeface="Arial Black"/>
              </a:rPr>
              <a:t>출처: 매일 경제</a:t>
            </a:r>
            <a:endParaRPr kumimoji="1" lang="ko-KR" altLang="en-US" sz="1300" b="0" i="0">
              <a:solidFill>
                <a:srgbClr val="BFBFBF">
                  <a:alpha val="100000"/>
                </a:srgbClr>
              </a:solidFill>
              <a:latin typeface="Arial Black"/>
            </a:endParaRPr>
          </a:p>
        </p:txBody>
      </p:sp>
      <p:pic>
        <p:nvPicPr>
          <p:cNvPr id="11275" name="그림 1127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2254756" y="671482"/>
            <a:ext cx="8031366" cy="554922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1.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개발 목적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그림 12291"/>
          <p:cNvPicPr>
            <a:picLocks noChangeAspect="1"/>
          </p:cNvPicPr>
          <p:nvPr/>
        </p:nvPicPr>
        <p:blipFill rotWithShape="1">
          <a:blip r:embed="rId2">
            <a:lum/>
          </a:blip>
          <a:srcRect t="7820" b="7820"/>
          <a:stretch>
            <a:fillRect/>
          </a:stretch>
        </p:blipFill>
        <p:spPr>
          <a:xfrm>
            <a:off x="0" y="0"/>
            <a:ext cx="12153260" cy="68329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293" name="TextBox 12292"/>
          <p:cNvSpPr txBox="1"/>
          <p:nvPr/>
        </p:nvSpPr>
        <p:spPr>
          <a:xfrm>
            <a:off x="172978" y="415840"/>
            <a:ext cx="6664723" cy="2998238"/>
          </a:xfrm>
          <a:prstGeom prst="rect">
            <a:avLst/>
          </a:prstGeom>
          <a:solidFill>
            <a:srgbClr val="203A7B">
              <a:alpha val="90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12294" name="Group 1"/>
          <p:cNvGrpSpPr/>
          <p:nvPr/>
        </p:nvGrpSpPr>
        <p:grpSpPr>
          <a:xfrm>
            <a:off x="172978" y="658700"/>
            <a:ext cx="6905967" cy="1636403"/>
            <a:chOff x="172978" y="658701"/>
            <a:chExt cx="6905967" cy="1636402"/>
          </a:xfrm>
        </p:grpSpPr>
        <p:sp>
          <p:nvSpPr>
            <p:cNvPr id="12295" name="TextBox 12294"/>
            <p:cNvSpPr txBox="1"/>
            <p:nvPr/>
          </p:nvSpPr>
          <p:spPr>
            <a:xfrm>
              <a:off x="445981" y="658701"/>
              <a:ext cx="1595154" cy="51424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Part 2 </a:t>
              </a:r>
              <a:endParaRPr kumimoji="0" lang="ko-KR" altLang="en-US" sz="2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  <p:sp>
          <p:nvSpPr>
            <p:cNvPr id="12296" name="TextBox 12295"/>
            <p:cNvSpPr txBox="1"/>
            <p:nvPr/>
          </p:nvSpPr>
          <p:spPr>
            <a:xfrm>
              <a:off x="172978" y="1469731"/>
              <a:ext cx="6905967" cy="8253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4800" b="1" i="0" baseline="0">
                  <a:solidFill>
                    <a:srgbClr val="FFFFFF">
                      <a:alpha val="100000"/>
                    </a:srgbClr>
                  </a:solidFill>
                  <a:latin typeface="G마켓 산스 TTF Medium"/>
                  <a:ea typeface="G마켓 산스 TTF Medium"/>
                </a:rPr>
                <a:t>사전 준비</a:t>
              </a:r>
              <a:endParaRPr kumimoji="0" lang="ko-KR" altLang="en-US" sz="4800" b="1" i="0">
                <a:solidFill>
                  <a:srgbClr val="FFFFFF">
                    <a:alpha val="100000"/>
                  </a:srgbClr>
                </a:solidFill>
                <a:latin typeface="G마켓 산스 TTF Medium"/>
                <a:ea typeface="G마켓 산스 TTF Medium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그림 1331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38698" y="1180288"/>
            <a:ext cx="11523622" cy="47689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3317" name="TextBox 13316"/>
          <p:cNvSpPr txBox="1"/>
          <p:nvPr/>
        </p:nvSpPr>
        <p:spPr>
          <a:xfrm>
            <a:off x="3269678" y="2837930"/>
            <a:ext cx="252351" cy="3618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7999" y="125932"/>
            <a:ext cx="352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2. </a:t>
            </a:r>
            <a:r>
              <a:rPr lang="ko-KR" altLang="en-US" sz="2000" b="1" dirty="0" smtClean="0">
                <a:solidFill>
                  <a:schemeClr val="bg1"/>
                </a:solidFill>
                <a:latin typeface="G마켓 산스 TTF Medium" pitchFamily="2" charset="-127"/>
                <a:ea typeface="G마켓 산스 TTF Medium" pitchFamily="2" charset="-127"/>
              </a:rPr>
              <a:t>사전 준비</a:t>
            </a:r>
            <a:endParaRPr lang="ko-KR" altLang="en-US" sz="2000" b="1" dirty="0">
              <a:solidFill>
                <a:schemeClr val="bg1"/>
              </a:solidFill>
              <a:latin typeface="G마켓 산스 TTF Medium" pitchFamily="2" charset="-127"/>
              <a:ea typeface="G마켓 산스 TTF Medium" pitchFamily="2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37999" y="532045"/>
            <a:ext cx="11520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24b80"/>
      </a:accent1>
      <a:accent2>
        <a:srgbClr val="1282b0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323f4f"/>
      </a:hlink>
      <a:folHlink>
        <a:srgbClr val="323f4f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24b80"/>
      </a:accent1>
      <a:accent2>
        <a:srgbClr val="1282b0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323f4f"/>
      </a:hlink>
      <a:folHlink>
        <a:srgbClr val="323f4f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24b80"/>
      </a:accent1>
      <a:accent2>
        <a:srgbClr val="1282b0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323f4f"/>
      </a:hlink>
      <a:folHlink>
        <a:srgbClr val="323f4f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185</ep:Words>
  <ep:PresentationFormat>사용자 지정</ep:PresentationFormat>
  <ep:Paragraphs>47</ep:Paragraphs>
  <ep:Slides>28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ep:HeadingPairs>
  <ep:TitlesOfParts>
    <vt:vector size="31" baseType="lpstr">
      <vt:lpstr>한컴오피스</vt:lpstr>
      <vt:lpstr>한컴오피스</vt:lpstr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YJH</cp:lastModifiedBy>
  <dcterms:modified xsi:type="dcterms:W3CDTF">2022-08-12T00:39:55.191</dcterms:modified>
  <cp:revision>56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